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6"/>
  </p:handoutMasterIdLst>
  <p:sldIdLst>
    <p:sldId id="265" r:id="rId5"/>
    <p:sldId id="316" r:id="rId7"/>
    <p:sldId id="328" r:id="rId8"/>
    <p:sldId id="324" r:id="rId9"/>
    <p:sldId id="326" r:id="rId10"/>
    <p:sldId id="329" r:id="rId11"/>
    <p:sldId id="325" r:id="rId12"/>
    <p:sldId id="327" r:id="rId13"/>
    <p:sldId id="330" r:id="rId14"/>
    <p:sldId id="331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39"/>
        <p:guide pos="3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第二十三节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AI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改进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AI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用处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9165" y="1582420"/>
            <a:ext cx="68141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怪物，</a:t>
            </a:r>
            <a:r>
              <a:rPr lang="en-US" altLang="zh-CN"/>
              <a:t>NPC</a:t>
            </a:r>
            <a:r>
              <a:rPr lang="zh-CN" altLang="en-US"/>
              <a:t>等等行为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子弹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机器人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托管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AI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常用实现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方案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9165" y="1582420"/>
            <a:ext cx="68141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行为树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深度学习</a:t>
            </a:r>
            <a:r>
              <a:rPr lang="zh-CN" altLang="en-US"/>
              <a:t>等等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状态机的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问题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9165" y="1582420"/>
            <a:ext cx="681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每两个状态都可能转换，复杂度是</a:t>
            </a:r>
            <a:r>
              <a:rPr lang="en-US" altLang="zh-CN"/>
              <a:t>N</a:t>
            </a:r>
            <a:r>
              <a:rPr lang="zh-CN" altLang="en-US"/>
              <a:t>平方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行为树的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问题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9005" y="1582420"/>
            <a:ext cx="68141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每个方法都要包装成一个节点，节点</a:t>
            </a:r>
            <a:r>
              <a:rPr lang="zh-CN" altLang="en-US"/>
              <a:t>太多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树太大不好</a:t>
            </a:r>
            <a:r>
              <a:rPr lang="zh-CN" altLang="en-US"/>
              <a:t>编辑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牵一发而</a:t>
            </a:r>
            <a:r>
              <a:rPr lang="zh-CN" altLang="en-US"/>
              <a:t>动全身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表达</a:t>
            </a:r>
            <a:r>
              <a:rPr lang="zh-CN" altLang="en-US"/>
              <a:t>弱，难以阅读，</a:t>
            </a:r>
            <a:r>
              <a:rPr lang="zh-CN" altLang="en-US"/>
              <a:t>重构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协程支持比较</a:t>
            </a:r>
            <a:r>
              <a:rPr lang="zh-CN" altLang="en-US"/>
              <a:t>原始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AI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本质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9005" y="1582420"/>
            <a:ext cx="681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根据当前身上的状态，执行一个</a:t>
            </a:r>
            <a:r>
              <a:rPr lang="zh-CN" altLang="en-US"/>
              <a:t>行为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改进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0765" y="1844040"/>
            <a:ext cx="60528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直接用代码编写</a:t>
            </a:r>
            <a:r>
              <a:rPr lang="en-US" altLang="zh-CN"/>
              <a:t>AI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协程化，每个节点是一个协程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节点包含条件跟</a:t>
            </a:r>
            <a:r>
              <a:rPr lang="zh-CN" altLang="en-US"/>
              <a:t>行为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改进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0765" y="1844040"/>
            <a:ext cx="60528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直接用代码编写</a:t>
            </a:r>
            <a:r>
              <a:rPr lang="en-US" altLang="zh-CN"/>
              <a:t>AI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协程化，每个节点是一个协程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节点包含条件跟</a:t>
            </a:r>
            <a:r>
              <a:rPr lang="zh-CN" altLang="en-US"/>
              <a:t>行为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源码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解析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演示</Application>
  <PresentationFormat>宽屏</PresentationFormat>
  <Paragraphs>79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Calibri</vt:lpstr>
      <vt:lpstr>Helvetica Neue</vt:lpstr>
      <vt:lpstr>微软雅黑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988</cp:revision>
  <dcterms:created xsi:type="dcterms:W3CDTF">2023-03-21T06:58:52Z</dcterms:created>
  <dcterms:modified xsi:type="dcterms:W3CDTF">2023-03-21T06:58:52Z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B3909660155E94DCF8E5D8636CB31FB9</vt:lpwstr>
  </property>
</Properties>
</file>