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2"/>
  </p:handoutMasterIdLst>
  <p:sldIdLst>
    <p:sldId id="265" r:id="rId5"/>
    <p:sldId id="336" r:id="rId7"/>
    <p:sldId id="316" r:id="rId8"/>
    <p:sldId id="337" r:id="rId9"/>
    <p:sldId id="338" r:id="rId10"/>
    <p:sldId id="33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34"/>
        <p:guide pos="3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第二十四节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架构设计细节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类游戏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9325" y="1582420"/>
            <a:ext cx="6814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帧同步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mmo </a:t>
            </a:r>
            <a:r>
              <a:rPr lang="en-US" altLang="zh-CN"/>
              <a:t>slg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推图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21150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57165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393180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23665" y="1821180"/>
            <a:ext cx="244157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RoomM</a:t>
            </a:r>
            <a:r>
              <a:rPr lang="en-US" altLang="zh-CN"/>
              <a:t>anager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349740" y="106870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275195" y="106870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75195" y="182118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9349740" y="182118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275195" y="264731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349740" y="264731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2985135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realm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5257165" y="4894580"/>
            <a:ext cx="1845310" cy="1553210"/>
            <a:chOff x="4918" y="7661"/>
            <a:chExt cx="2906" cy="2446"/>
          </a:xfrm>
        </p:grpSpPr>
        <p:grpSp>
          <p:nvGrpSpPr>
            <p:cNvPr id="26" name="组合 25"/>
            <p:cNvGrpSpPr/>
            <p:nvPr/>
          </p:nvGrpSpPr>
          <p:grpSpPr>
            <a:xfrm>
              <a:off x="4918" y="7661"/>
              <a:ext cx="2907" cy="2446"/>
              <a:chOff x="12439" y="6535"/>
              <a:chExt cx="2907" cy="2446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12439" y="6535"/>
                <a:ext cx="2907" cy="24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/>
                  <a:t>C</a:t>
                </a:r>
                <a:r>
                  <a:rPr lang="en-US" altLang="zh-CN"/>
                  <a:t>lient</a:t>
                </a:r>
                <a:endParaRPr lang="en-US" altLang="zh-CN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13700" y="7743"/>
                <a:ext cx="1478" cy="8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</a:t>
                </a:r>
                <a:r>
                  <a:rPr lang="en-US" altLang="zh-CN"/>
                  <a:t>oom</a:t>
                </a:r>
                <a:endParaRPr lang="en-US" altLang="zh-CN"/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6179" y="7798"/>
              <a:ext cx="1478" cy="8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帧同步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状态帧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21150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57165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393180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23665" y="1821180"/>
            <a:ext cx="244157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RoomM</a:t>
            </a:r>
            <a:r>
              <a:rPr lang="en-US" altLang="zh-CN"/>
              <a:t>anager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349740" y="106870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275195" y="106870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75195" y="182118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9349740" y="182118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275195" y="264731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349740" y="264731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RoomA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2985135" y="4013200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realm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122930" y="4864735"/>
            <a:ext cx="1845310" cy="1553210"/>
            <a:chOff x="4918" y="7661"/>
            <a:chExt cx="2906" cy="2446"/>
          </a:xfrm>
        </p:grpSpPr>
        <p:grpSp>
          <p:nvGrpSpPr>
            <p:cNvPr id="17" name="组合 16"/>
            <p:cNvGrpSpPr/>
            <p:nvPr/>
          </p:nvGrpSpPr>
          <p:grpSpPr>
            <a:xfrm>
              <a:off x="4918" y="7661"/>
              <a:ext cx="2907" cy="2446"/>
              <a:chOff x="12439" y="6535"/>
              <a:chExt cx="2907" cy="244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2439" y="6535"/>
                <a:ext cx="2907" cy="24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/>
                  <a:t>C</a:t>
                </a:r>
                <a:r>
                  <a:rPr lang="en-US" altLang="zh-CN"/>
                  <a:t>lient</a:t>
                </a:r>
                <a:endParaRPr lang="en-US" altLang="zh-CN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3700" y="7743"/>
                <a:ext cx="1478" cy="8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</a:t>
                </a:r>
                <a:r>
                  <a:rPr lang="en-US" altLang="zh-CN"/>
                  <a:t>oom</a:t>
                </a:r>
                <a:endParaRPr lang="en-US" altLang="zh-CN"/>
              </a:p>
            </p:txBody>
          </p:sp>
        </p:grpSp>
        <p:sp>
          <p:nvSpPr>
            <p:cNvPr id="2" name="圆角矩形 1"/>
            <p:cNvSpPr/>
            <p:nvPr/>
          </p:nvSpPr>
          <p:spPr>
            <a:xfrm>
              <a:off x="6179" y="7798"/>
              <a:ext cx="1478" cy="8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39552" y="34620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MMORPG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9420" y="2162810"/>
            <a:ext cx="244157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apM</a:t>
            </a:r>
            <a:r>
              <a:rPr lang="en-US" altLang="zh-CN"/>
              <a:t>anager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059680" y="140208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</a:t>
            </a:r>
            <a:r>
              <a:rPr lang="en-US" altLang="zh-CN"/>
              <a:t>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985135" y="140208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apA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985135" y="215455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</a:t>
            </a:r>
            <a:r>
              <a:rPr lang="en-US" altLang="zh-CN"/>
              <a:t>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59680" y="2154555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</a:t>
            </a:r>
            <a:r>
              <a:rPr lang="en-US" altLang="zh-CN"/>
              <a:t>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2985135" y="298069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</a:t>
            </a:r>
            <a:r>
              <a:rPr lang="en-US" altLang="zh-CN"/>
              <a:t>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059680" y="298069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</a:t>
            </a:r>
            <a:r>
              <a:rPr lang="en-US" altLang="zh-CN"/>
              <a:t>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439420" y="3932555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realm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7283450" y="4245610"/>
            <a:ext cx="184594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ap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408670" y="1402080"/>
            <a:ext cx="2441575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r>
              <a:rPr lang="en-US" altLang="zh-CN"/>
              <a:t>obotM</a:t>
            </a:r>
            <a:r>
              <a:rPr lang="en-US" altLang="zh-CN"/>
              <a:t>anager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446010" y="2249805"/>
            <a:ext cx="202819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9706610" y="2249805"/>
            <a:ext cx="202819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7446010" y="2980690"/>
            <a:ext cx="202819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9706610" y="2980690"/>
            <a:ext cx="202819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RobotA</a:t>
            </a:r>
            <a:r>
              <a:rPr lang="en-US" altLang="zh-CN"/>
              <a:t>gent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2214245" y="5473065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4576445" y="5487035"/>
            <a:ext cx="93853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13" idx="2"/>
            <a:endCxn id="2" idx="0"/>
          </p:cNvCxnSpPr>
          <p:nvPr/>
        </p:nvCxnSpPr>
        <p:spPr>
          <a:xfrm>
            <a:off x="5982970" y="3545840"/>
            <a:ext cx="2223770" cy="69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389755" y="4003040"/>
            <a:ext cx="2726690" cy="1191260"/>
            <a:chOff x="6580" y="6193"/>
            <a:chExt cx="4294" cy="1876"/>
          </a:xfrm>
        </p:grpSpPr>
        <p:sp>
          <p:nvSpPr>
            <p:cNvPr id="6" name="圆角矩形 5"/>
            <p:cNvSpPr/>
            <p:nvPr/>
          </p:nvSpPr>
          <p:spPr>
            <a:xfrm>
              <a:off x="6580" y="6193"/>
              <a:ext cx="4295" cy="1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065" y="7417"/>
              <a:ext cx="3321" cy="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P</a:t>
              </a:r>
              <a:r>
                <a:rPr lang="en-US" altLang="zh-CN"/>
                <a:t>layer</a:t>
              </a:r>
              <a:endParaRPr lang="en-US" altLang="zh-CN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8540" y="7406"/>
              <a:ext cx="1763" cy="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</a:t>
              </a:r>
              <a:r>
                <a:rPr lang="en-US" altLang="zh-CN"/>
                <a:t>ap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96060" y="3989070"/>
            <a:ext cx="2726690" cy="1191260"/>
            <a:chOff x="6580" y="6193"/>
            <a:chExt cx="4294" cy="1876"/>
          </a:xfrm>
        </p:grpSpPr>
        <p:sp>
          <p:nvSpPr>
            <p:cNvPr id="37" name="圆角矩形 36"/>
            <p:cNvSpPr/>
            <p:nvPr/>
          </p:nvSpPr>
          <p:spPr>
            <a:xfrm>
              <a:off x="6580" y="6193"/>
              <a:ext cx="4295" cy="1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gate</a:t>
              </a:r>
              <a:endParaRPr lang="en-US" altLang="zh-CN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065" y="7417"/>
              <a:ext cx="3321" cy="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P</a:t>
              </a:r>
              <a:r>
                <a:rPr lang="en-US" altLang="zh-CN"/>
                <a:t>layer</a:t>
              </a:r>
              <a:endParaRPr lang="en-US" altLang="zh-CN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540" y="7406"/>
              <a:ext cx="1763" cy="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</a:t>
              </a:r>
              <a:r>
                <a:rPr lang="en-US" altLang="zh-CN"/>
                <a:t>ap</a:t>
              </a:r>
              <a:endParaRPr lang="en-US" altLang="zh-CN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39552" y="34620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MMORPG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5835" y="1549400"/>
            <a:ext cx="69469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系统功能</a:t>
            </a:r>
            <a:r>
              <a:rPr lang="zh-CN" altLang="en-US"/>
              <a:t>放哪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战斗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130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1015</cp:revision>
  <dcterms:created xsi:type="dcterms:W3CDTF">2023-03-22T07:16:05Z</dcterms:created>
  <dcterms:modified xsi:type="dcterms:W3CDTF">2023-03-22T07:16:05Z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