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9"/>
  </p:handoutMasterIdLst>
  <p:sldIdLst>
    <p:sldId id="265" r:id="rId5"/>
    <p:sldId id="336" r:id="rId7"/>
    <p:sldId id="34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34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第二十五节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分析器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分析器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9325" y="1582420"/>
            <a:ext cx="6814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StaticClassCircularDependencyAnalyzer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UniqueIdAnalyzer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EntityDelegateDeclarationAnalyzer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分析器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9325" y="1582420"/>
            <a:ext cx="681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StaticClassCircularDependencyAnalyzer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597150" y="3072130"/>
            <a:ext cx="1227455" cy="71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681345" y="3072130"/>
            <a:ext cx="1227455" cy="713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834765" y="3236595"/>
            <a:ext cx="1847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1"/>
            <a:endCxn id="5" idx="3"/>
          </p:cNvCxnSpPr>
          <p:nvPr/>
        </p:nvCxnSpPr>
        <p:spPr>
          <a:xfrm flipH="1">
            <a:off x="3824605" y="3429000"/>
            <a:ext cx="1856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1023</cp:revision>
  <dcterms:created xsi:type="dcterms:W3CDTF">2023-03-23T03:18:31Z</dcterms:created>
  <dcterms:modified xsi:type="dcterms:W3CDTF">2023-03-23T03:18:31Z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B3909660155E94DCF8E5D8636CB31FB9</vt:lpwstr>
  </property>
</Properties>
</file>