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7"/>
  </p:notesMasterIdLst>
  <p:handoutMasterIdLst>
    <p:handoutMasterId r:id="rId8"/>
  </p:handoutMasterIdLst>
  <p:sldIdLst>
    <p:sldId id="841" r:id="rId2"/>
    <p:sldId id="837" r:id="rId3"/>
    <p:sldId id="838" r:id="rId4"/>
    <p:sldId id="839" r:id="rId5"/>
    <p:sldId id="840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994" autoAdjust="0"/>
    <p:restoredTop sz="86732" autoAdjust="0"/>
  </p:normalViewPr>
  <p:slideViewPr>
    <p:cSldViewPr>
      <p:cViewPr varScale="1">
        <p:scale>
          <a:sx n="87" d="100"/>
          <a:sy n="87" d="100"/>
        </p:scale>
        <p:origin x="-168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44" y="-11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572437A-97CA-4E30-A62A-616ED407D5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9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517297E-8B21-4371-8144-3D9CC6A15B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7297E-8B21-4371-8144-3D9CC6A15BD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123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23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F28B78-FEC0-4815-9DE6-B40D21B435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ED0B6-4E9A-4FA3-BEC2-855498239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CB2E-3803-43FD-AB13-ED3375E08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82FA4-5A59-4D04-B9BC-1BADB7B9DB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69C1-747C-46F3-A3DC-174F9DC97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77CF-F855-4F65-B324-EBEEF893DC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A2939-3E2A-48FE-9F28-F276C6962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A1CB1-16DB-4A7C-9E29-69EF51420F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7DF88-DD1C-4D02-B227-D958A61894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2668-B9CE-477B-96A9-A22E54E9D0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02EC-7B08-4859-9076-000C836F33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5BEA1F82-A55F-4F67-B149-F1D65B0B16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113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113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ko-KR" altLang="ko-KR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13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1" r:id="rId2"/>
    <p:sldLayoutId id="2147483850" r:id="rId3"/>
    <p:sldLayoutId id="2147483849" r:id="rId4"/>
    <p:sldLayoutId id="2147483848" r:id="rId5"/>
    <p:sldLayoutId id="2147483847" r:id="rId6"/>
    <p:sldLayoutId id="2147483846" r:id="rId7"/>
    <p:sldLayoutId id="2147483845" r:id="rId8"/>
    <p:sldLayoutId id="2147483844" r:id="rId9"/>
    <p:sldLayoutId id="2147483843" r:id="rId10"/>
    <p:sldLayoutId id="214748384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857232"/>
            <a:ext cx="26180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다음의 화면을 개발하시오 </a:t>
            </a:r>
            <a:endParaRPr lang="en-US" altLang="ko-KR" sz="1400" dirty="0" smtClean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93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14422"/>
            <a:ext cx="76104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4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93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857232"/>
            <a:ext cx="871543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smtClean="0"/>
              <a:t>DOM</a:t>
            </a:r>
            <a:r>
              <a:rPr lang="ko-KR" altLang="en-US" sz="1400" dirty="0" smtClean="0"/>
              <a:t>을 이용해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요소를 간단하게 만들어주는 </a:t>
            </a:r>
            <a:r>
              <a:rPr lang="en-US" altLang="ko-KR" sz="1400" dirty="0" smtClean="0"/>
              <a:t>make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Javascript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function make(</a:t>
            </a:r>
            <a:r>
              <a:rPr lang="en-US" altLang="ko-KR" sz="1400" b="1" dirty="0" err="1" smtClean="0"/>
              <a:t>tagname</a:t>
            </a:r>
            <a:r>
              <a:rPr lang="en-US" altLang="ko-KR" sz="1400" b="1" dirty="0" smtClean="0"/>
              <a:t>, attributes, children)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tagname</a:t>
            </a:r>
            <a:r>
              <a:rPr lang="en-US" altLang="ko-KR" sz="1400" dirty="0" smtClean="0"/>
              <a:t>: tag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string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attributes: optional, </a:t>
            </a:r>
            <a:r>
              <a:rPr lang="ko-KR" altLang="en-US" sz="1400" dirty="0" err="1" smtClean="0"/>
              <a:t>프로퍼티와</a:t>
            </a:r>
            <a:r>
              <a:rPr lang="ko-KR" altLang="en-US" sz="1400" dirty="0" smtClean="0"/>
              <a:t> 값</a:t>
            </a:r>
            <a:r>
              <a:rPr lang="en-US" altLang="ko-KR" sz="1400" dirty="0" smtClean="0"/>
              <a:t>, object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children: optional, </a:t>
            </a:r>
            <a:r>
              <a:rPr lang="ko-KR" altLang="en-US" sz="1400" dirty="0" smtClean="0"/>
              <a:t>요소에 추가할 자식</a:t>
            </a:r>
            <a:r>
              <a:rPr lang="en-US" altLang="ko-KR" sz="1400" dirty="0" smtClean="0"/>
              <a:t>, string/element/element</a:t>
            </a:r>
            <a:r>
              <a:rPr lang="ko-KR" altLang="en-US" sz="1400" dirty="0" smtClean="0"/>
              <a:t>배열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사용예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body = </a:t>
            </a:r>
            <a:r>
              <a:rPr lang="en-US" altLang="ko-KR" sz="1400" dirty="0" err="1" smtClean="0"/>
              <a:t>document.getElementsByTagName</a:t>
            </a:r>
            <a:r>
              <a:rPr lang="en-US" altLang="ko-KR" sz="1400" dirty="0" smtClean="0"/>
              <a:t>('body')[0];</a:t>
            </a:r>
          </a:p>
          <a:p>
            <a:endParaRPr lang="ko-KR" altLang="en-US" sz="1400" dirty="0" smtClean="0"/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div = make("div", {'</a:t>
            </a:r>
            <a:r>
              <a:rPr lang="en-US" altLang="ko-KR" sz="1400" dirty="0" err="1" smtClean="0"/>
              <a:t>style':'background-color:red</a:t>
            </a:r>
            <a:r>
              <a:rPr lang="en-US" altLang="ko-KR" sz="1400" dirty="0" smtClean="0"/>
              <a:t>;', 'id':'div1'}, "hello world");</a:t>
            </a:r>
          </a:p>
          <a:p>
            <a:r>
              <a:rPr lang="en-US" altLang="ko-KR" sz="1400" dirty="0" err="1" smtClean="0"/>
              <a:t>body.appendChild</a:t>
            </a:r>
            <a:r>
              <a:rPr lang="en-US" altLang="ko-KR" sz="1400" dirty="0" smtClean="0"/>
              <a:t>(div);</a:t>
            </a:r>
          </a:p>
          <a:p>
            <a:endParaRPr lang="ko-KR" altLang="en-US" sz="1400" dirty="0" smtClean="0"/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tds</a:t>
            </a:r>
            <a:r>
              <a:rPr lang="en-US" altLang="ko-KR" sz="1400" dirty="0" smtClean="0"/>
              <a:t> = [make("td",{},"Name"), make("td",{},"Type"), make("td",{},"Value")];</a:t>
            </a:r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 = make("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",{}, </a:t>
            </a:r>
            <a:r>
              <a:rPr lang="en-US" altLang="ko-KR" sz="1400" dirty="0" err="1" smtClean="0"/>
              <a:t>tds</a:t>
            </a:r>
            <a:r>
              <a:rPr lang="en-US" altLang="ko-KR" sz="1400" dirty="0" smtClean="0"/>
              <a:t>);</a:t>
            </a:r>
          </a:p>
          <a:p>
            <a:endParaRPr lang="ko-KR" altLang="en-US" sz="1400" dirty="0" smtClean="0"/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table = make("table", {'</a:t>
            </a:r>
            <a:r>
              <a:rPr lang="en-US" altLang="ko-KR" sz="1400" dirty="0" err="1" smtClean="0"/>
              <a:t>style':'border</a:t>
            </a:r>
            <a:r>
              <a:rPr lang="en-US" altLang="ko-KR" sz="1400" dirty="0" smtClean="0"/>
              <a:t>: 1px solid red;'}, 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body.appendChild</a:t>
            </a:r>
            <a:r>
              <a:rPr lang="en-US" altLang="ko-KR" sz="1400" dirty="0" smtClean="0"/>
              <a:t>(table);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4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93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857232"/>
            <a:ext cx="8715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달력그리기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jQuery</a:t>
            </a:r>
            <a:r>
              <a:rPr lang="en-US" altLang="ko-KR" sz="1400" dirty="0" smtClean="0">
                <a:solidFill>
                  <a:srgbClr val="FF0000"/>
                </a:solidFill>
              </a:rPr>
              <a:t> or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Javascript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42767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857224" y="5500702"/>
            <a:ext cx="4878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소스 에서 월을 변경하면 다른 월도 조회가능하도록 구현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143372" y="1625294"/>
            <a:ext cx="285752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왼쪽 화살표 11"/>
          <p:cNvSpPr/>
          <p:nvPr/>
        </p:nvSpPr>
        <p:spPr bwMode="auto">
          <a:xfrm>
            <a:off x="1428728" y="1643050"/>
            <a:ext cx="285752" cy="28575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78" y="1142984"/>
            <a:ext cx="16573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64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93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830598"/>
            <a:ext cx="87154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동적</a:t>
            </a:r>
            <a:r>
              <a:rPr lang="en-US" altLang="ko-KR" sz="1400" dirty="0" smtClean="0"/>
              <a:t>Tree</a:t>
            </a:r>
            <a:r>
              <a:rPr lang="ko-KR" altLang="en-US" sz="1400" dirty="0" smtClean="0"/>
              <a:t>메뉴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jQuery</a:t>
            </a:r>
            <a:r>
              <a:rPr lang="en-US" altLang="ko-KR" sz="1400" dirty="0" smtClean="0">
                <a:solidFill>
                  <a:srgbClr val="FF0000"/>
                </a:solidFill>
              </a:rPr>
              <a:t> or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Javascript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400" dirty="0" smtClean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000232" y="1068095"/>
            <a:ext cx="685804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tree = new </a:t>
            </a:r>
            <a:r>
              <a:rPr lang="en-US" altLang="ko-KR" sz="1100" dirty="0" err="1" smtClean="0"/>
              <a:t>CreateTree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document.getElementById</a:t>
            </a:r>
            <a:r>
              <a:rPr lang="en-US" altLang="ko-KR" sz="1100" dirty="0" smtClean="0"/>
              <a:t>('div'));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// </a:t>
            </a:r>
            <a:r>
              <a:rPr lang="ko-KR" altLang="en-US" sz="1100" dirty="0" smtClean="0"/>
              <a:t>메뉴객체 생성</a:t>
            </a:r>
          </a:p>
          <a:p>
            <a:r>
              <a:rPr lang="en-US" altLang="ko-KR" sz="1100" dirty="0" smtClean="0"/>
              <a:t>// name : a </a:t>
            </a:r>
            <a:r>
              <a:rPr lang="ko-KR" altLang="en-US" sz="1100" dirty="0" smtClean="0"/>
              <a:t>태그에 나타나는 내용</a:t>
            </a:r>
          </a:p>
          <a:p>
            <a:r>
              <a:rPr lang="en-US" altLang="ko-KR" sz="1100" dirty="0" smtClean="0"/>
              <a:t>//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 : a </a:t>
            </a:r>
            <a:r>
              <a:rPr lang="ko-KR" altLang="en-US" sz="1100" dirty="0" smtClean="0"/>
              <a:t>태그에 사용될 </a:t>
            </a:r>
            <a:r>
              <a:rPr lang="en-US" altLang="ko-KR" sz="1100" dirty="0" smtClean="0"/>
              <a:t>URL</a:t>
            </a:r>
          </a:p>
          <a:p>
            <a:r>
              <a:rPr lang="en-US" altLang="ko-KR" sz="1100" dirty="0" smtClean="0"/>
              <a:t>// target: a </a:t>
            </a:r>
            <a:r>
              <a:rPr lang="ko-KR" altLang="en-US" sz="1100" dirty="0" smtClean="0"/>
              <a:t>태그의 </a:t>
            </a:r>
            <a:r>
              <a:rPr lang="en-US" altLang="ko-KR" sz="1100" dirty="0" smtClean="0"/>
              <a:t>target </a:t>
            </a:r>
            <a:r>
              <a:rPr lang="ko-KR" altLang="en-US" sz="1100" dirty="0" smtClean="0"/>
              <a:t>속성</a:t>
            </a:r>
            <a:endParaRPr lang="en-US" altLang="ko-KR" sz="1100" dirty="0" smtClean="0"/>
          </a:p>
          <a:p>
            <a:r>
              <a:rPr lang="en-US" altLang="ko-KR" sz="1100" dirty="0" smtClean="0"/>
              <a:t>// icon : </a:t>
            </a:r>
            <a:r>
              <a:rPr lang="ko-KR" altLang="en-US" sz="1100" dirty="0" smtClean="0"/>
              <a:t>기본 아이콘 대신할 아이콘 </a:t>
            </a:r>
            <a:r>
              <a:rPr lang="en-US" altLang="ko-KR" sz="1100" dirty="0" smtClean="0"/>
              <a:t>URL</a:t>
            </a:r>
          </a:p>
          <a:p>
            <a:r>
              <a:rPr lang="en-US" altLang="ko-KR" sz="1100" dirty="0" smtClean="0"/>
              <a:t>// child : </a:t>
            </a:r>
            <a:r>
              <a:rPr lang="ko-KR" altLang="en-US" sz="1100" dirty="0" smtClean="0"/>
              <a:t>자식배열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//root</a:t>
            </a:r>
            <a:r>
              <a:rPr lang="ko-KR" altLang="en-US" sz="1100" dirty="0" smtClean="0"/>
              <a:t>객체</a:t>
            </a:r>
            <a:r>
              <a:rPr lang="en-US" altLang="ko-KR" sz="1100" dirty="0" smtClean="0"/>
              <a:t>, root</a:t>
            </a:r>
            <a:r>
              <a:rPr lang="ko-KR" altLang="en-US" sz="1100" dirty="0" smtClean="0"/>
              <a:t>객체는 실제로 보이지 않는다</a:t>
            </a:r>
            <a:endParaRPr lang="en-US" altLang="ko-KR" sz="1100" dirty="0" smtClean="0"/>
          </a:p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data = {"name":“</a:t>
            </a:r>
            <a:r>
              <a:rPr lang="en-US" altLang="ko-KR" sz="1100" dirty="0" err="1" smtClean="0"/>
              <a:t>name","href</a:t>
            </a:r>
            <a:r>
              <a:rPr lang="en-US" altLang="ko-KR" sz="1100" dirty="0" smtClean="0"/>
              <a:t>":“A</a:t>
            </a:r>
            <a:r>
              <a:rPr lang="ko-KR" altLang="en-US" sz="1100" dirty="0" smtClean="0"/>
              <a:t>링크</a:t>
            </a:r>
            <a:r>
              <a:rPr lang="en-US" altLang="ko-KR" sz="1100" dirty="0" smtClean="0"/>
              <a:t>","target":“</a:t>
            </a:r>
            <a:r>
              <a:rPr lang="en-US" altLang="ko-KR" sz="1100" dirty="0" err="1" smtClean="0"/>
              <a:t>target","icon</a:t>
            </a:r>
            <a:r>
              <a:rPr lang="en-US" altLang="ko-KR" sz="1100" dirty="0" smtClean="0"/>
              <a:t>":"","child":[]};</a:t>
            </a:r>
          </a:p>
          <a:p>
            <a:endParaRPr lang="en-US" sz="1100" dirty="0" smtClean="0"/>
          </a:p>
          <a:p>
            <a:r>
              <a:rPr lang="en-US" altLang="ko-KR" sz="1100" dirty="0" smtClean="0"/>
              <a:t>//</a:t>
            </a:r>
            <a:r>
              <a:rPr lang="ko-KR" altLang="en-US" sz="1100" dirty="0" smtClean="0"/>
              <a:t>자식개체를 하나 생성</a:t>
            </a:r>
          </a:p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childA</a:t>
            </a:r>
            <a:r>
              <a:rPr lang="en-US" altLang="ko-KR" sz="1100" dirty="0" smtClean="0"/>
              <a:t> = {"name":“</a:t>
            </a:r>
            <a:r>
              <a:rPr lang="ko-KR" altLang="en-US" sz="1100" dirty="0" smtClean="0"/>
              <a:t>관리자메뉴</a:t>
            </a:r>
            <a:r>
              <a:rPr lang="en-US" altLang="ko-KR" sz="1100" dirty="0" smtClean="0"/>
              <a:t>","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":"","target":"","icon":"","child":[]};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//</a:t>
            </a:r>
            <a:r>
              <a:rPr lang="ko-KR" altLang="en-US" sz="1100" dirty="0" smtClean="0"/>
              <a:t>자식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맨위개체에</a:t>
            </a:r>
            <a:r>
              <a:rPr lang="ko-KR" altLang="en-US" sz="1100" dirty="0" smtClean="0"/>
              <a:t> 붙이기</a:t>
            </a:r>
            <a:endParaRPr lang="en-US" altLang="ko-KR" sz="1100" dirty="0" smtClean="0"/>
          </a:p>
          <a:p>
            <a:r>
              <a:rPr lang="en-US" altLang="ko-KR" sz="1100" dirty="0" err="1" smtClean="0"/>
              <a:t>data.child.push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childA</a:t>
            </a:r>
            <a:r>
              <a:rPr lang="en-US" altLang="ko-KR" sz="1100" dirty="0" smtClean="0"/>
              <a:t>); 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//</a:t>
            </a:r>
            <a:r>
              <a:rPr lang="ko-KR" altLang="en-US" sz="1100" dirty="0" smtClean="0"/>
              <a:t>자식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의 하위개체를 생성</a:t>
            </a:r>
          </a:p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childA1 = {"name":“</a:t>
            </a:r>
            <a:r>
              <a:rPr lang="ko-KR" altLang="en-US" sz="1100" dirty="0" smtClean="0"/>
              <a:t>기준등록</a:t>
            </a:r>
            <a:r>
              <a:rPr lang="en-US" altLang="ko-KR" sz="1100" dirty="0" smtClean="0"/>
              <a:t>","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":"http://w3.schools.com","target":"_blank","icon":"","child":[]};</a:t>
            </a:r>
          </a:p>
          <a:p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childA2 = {"name":“</a:t>
            </a:r>
            <a:r>
              <a:rPr lang="ko-KR" altLang="en-US" sz="1100" dirty="0" smtClean="0"/>
              <a:t>신청승인</a:t>
            </a:r>
            <a:r>
              <a:rPr lang="en-US" altLang="ko-KR" sz="1100" dirty="0" smtClean="0"/>
              <a:t>","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":" http://w3.schools.com","target":"_blank","icon":"","child":[]};</a:t>
            </a:r>
          </a:p>
          <a:p>
            <a:endParaRPr lang="en-US" sz="1100" dirty="0" smtClean="0"/>
          </a:p>
          <a:p>
            <a:r>
              <a:rPr lang="en-US" altLang="ko-KR" sz="1100" dirty="0" smtClean="0"/>
              <a:t>//</a:t>
            </a:r>
            <a:r>
              <a:rPr lang="ko-KR" altLang="en-US" sz="1100" dirty="0" smtClean="0"/>
              <a:t>자식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의 하위개체 붙이기</a:t>
            </a:r>
          </a:p>
          <a:p>
            <a:r>
              <a:rPr lang="en-US" altLang="ko-KR" sz="1100" dirty="0" err="1" smtClean="0"/>
              <a:t>childA.child.push</a:t>
            </a:r>
            <a:r>
              <a:rPr lang="en-US" altLang="ko-KR" sz="1100" dirty="0" smtClean="0"/>
              <a:t>(childA1); </a:t>
            </a:r>
          </a:p>
          <a:p>
            <a:r>
              <a:rPr lang="en-US" altLang="ko-KR" sz="1100" dirty="0" err="1" smtClean="0"/>
              <a:t>childA.child.push</a:t>
            </a:r>
            <a:r>
              <a:rPr lang="en-US" altLang="ko-KR" sz="1100" dirty="0" smtClean="0"/>
              <a:t>(childA2); </a:t>
            </a:r>
          </a:p>
          <a:p>
            <a:endParaRPr lang="en-US" sz="1100" dirty="0" smtClean="0"/>
          </a:p>
          <a:p>
            <a:r>
              <a:rPr lang="en-US" altLang="ko-KR" sz="1100" dirty="0" smtClean="0"/>
              <a:t>//</a:t>
            </a:r>
            <a:r>
              <a:rPr lang="ko-KR" altLang="en-US" sz="1100" dirty="0" err="1" smtClean="0"/>
              <a:t>트리에</a:t>
            </a:r>
            <a:r>
              <a:rPr lang="ko-KR" altLang="en-US" sz="1100" dirty="0" smtClean="0"/>
              <a:t> 메뉴객체를 연결</a:t>
            </a:r>
            <a:endParaRPr lang="en-US" altLang="ko-KR" sz="1100" dirty="0" smtClean="0"/>
          </a:p>
          <a:p>
            <a:r>
              <a:rPr lang="en-US" altLang="ko-KR" sz="1100" dirty="0" err="1" smtClean="0"/>
              <a:t>tree.data_init</a:t>
            </a:r>
            <a:r>
              <a:rPr lang="en-US" altLang="ko-KR" sz="1100" dirty="0" smtClean="0"/>
              <a:t>(data);</a:t>
            </a:r>
          </a:p>
          <a:p>
            <a:r>
              <a:rPr lang="en-US" altLang="ko-KR" sz="1100" dirty="0" smtClean="0"/>
              <a:t>//</a:t>
            </a:r>
            <a:r>
              <a:rPr lang="ko-KR" altLang="en-US" sz="1100" dirty="0" err="1" smtClean="0"/>
              <a:t>트리메뉴를</a:t>
            </a:r>
            <a:r>
              <a:rPr lang="ko-KR" altLang="en-US" sz="1100" dirty="0" smtClean="0"/>
              <a:t> 화면에 보여준다</a:t>
            </a:r>
            <a:endParaRPr lang="en-US" altLang="ko-KR" sz="1100" dirty="0" smtClean="0"/>
          </a:p>
          <a:p>
            <a:r>
              <a:rPr lang="en-US" altLang="ko-KR" sz="1100" dirty="0" err="1" smtClean="0"/>
              <a:t>tree.createView</a:t>
            </a:r>
            <a:r>
              <a:rPr lang="en-US" altLang="ko-KR" sz="1100" dirty="0" smtClean="0"/>
              <a:t>();</a:t>
            </a:r>
            <a:endParaRPr lang="sv-SE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79388" y="836613"/>
            <a:ext cx="8785225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97DF88-DD1C-4D02-B227-D958A6189450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857232"/>
            <a:ext cx="2499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다음의 화면을 개발하시오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2214546" y="1428736"/>
            <a:ext cx="64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조회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85720" y="1500174"/>
            <a:ext cx="1714512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28728" y="2000240"/>
            <a:ext cx="1714512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687" y="196093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 bwMode="auto">
          <a:xfrm>
            <a:off x="4500562" y="1428736"/>
            <a:ext cx="64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이전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5286380" y="1428736"/>
            <a:ext cx="64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이후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441761" y="2384589"/>
            <a:ext cx="1714512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20" y="234528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</a:t>
            </a:r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1441761" y="2813217"/>
            <a:ext cx="1714512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5720" y="2773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고객이름</a:t>
            </a:r>
            <a:endParaRPr lang="ko-KR" altLang="en-US" dirty="0"/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4929190" y="2143116"/>
            <a:ext cx="407034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일치하는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값을 조회</a:t>
            </a:r>
            <a:endParaRPr lang="en-US" altLang="ko-KR" sz="1400" dirty="0" smtClean="0"/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새로운 정보를 입력할 수 있도록 초기화</a:t>
            </a:r>
            <a:endParaRPr lang="en-US" altLang="ko-KR" sz="1400" dirty="0" smtClean="0"/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추가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수정 처리</a:t>
            </a:r>
            <a:endParaRPr lang="en-US" altLang="ko-KR" sz="1400" dirty="0" smtClean="0"/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이전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고객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정렬기준으로 이전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고객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이후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고객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정렬기준으로 이후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고객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</p:txBody>
      </p:sp>
      <p:sp>
        <p:nvSpPr>
          <p:cNvPr id="64" name="직사각형 63"/>
          <p:cNvSpPr/>
          <p:nvPr/>
        </p:nvSpPr>
        <p:spPr bwMode="auto">
          <a:xfrm>
            <a:off x="2946682" y="1428736"/>
            <a:ext cx="64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추가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714744" y="1428736"/>
            <a:ext cx="64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저장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93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14955</TotalTime>
  <Words>411</Words>
  <Application>Microsoft Office PowerPoint</Application>
  <PresentationFormat>화면 슬라이드 쇼(4:3)</PresentationFormat>
  <Paragraphs>78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모자이크</vt:lpstr>
      <vt:lpstr>슬라이드 1</vt:lpstr>
      <vt:lpstr>슬라이드 2</vt:lpstr>
      <vt:lpstr>슬라이드 3</vt:lpstr>
      <vt:lpstr>슬라이드 4</vt:lpstr>
      <vt:lpstr>슬라이드 5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</dc:creator>
  <cp:lastModifiedBy>goodnews</cp:lastModifiedBy>
  <cp:revision>4094</cp:revision>
  <dcterms:created xsi:type="dcterms:W3CDTF">2009-02-23T06:47:37Z</dcterms:created>
  <dcterms:modified xsi:type="dcterms:W3CDTF">2020-08-09T10:34:39Z</dcterms:modified>
</cp:coreProperties>
</file>