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
  </p:notesMasterIdLst>
  <p:sldIdLst>
    <p:sldId id="256" r:id="rId2"/>
    <p:sldId id="270" r:id="rId3"/>
    <p:sldId id="26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D92BC59-4C87-4D93-B235-89BCE98E732E}">
          <p14:sldIdLst>
            <p14:sldId id="256"/>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34B35-5FF5-40FE-A6D0-E337FAA090F4}" v="4" dt="2023-06-07T01:15:36.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289" autoAdjust="0"/>
  </p:normalViewPr>
  <p:slideViewPr>
    <p:cSldViewPr snapToGrid="0">
      <p:cViewPr varScale="1">
        <p:scale>
          <a:sx n="89" d="100"/>
          <a:sy n="89" d="100"/>
        </p:scale>
        <p:origin x="1434" y="84"/>
      </p:cViewPr>
      <p:guideLst/>
    </p:cSldViewPr>
  </p:slideViewPr>
  <p:notesTextViewPr>
    <p:cViewPr>
      <p:scale>
        <a:sx n="3" d="2"/>
        <a:sy n="3" d="2"/>
      </p:scale>
      <p:origin x="0" y="-1968"/>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gaye" userId="8c2894c92cc94727" providerId="LiveId" clId="{C6E34B35-5FF5-40FE-A6D0-E337FAA090F4}"/>
    <pc:docChg chg="undo custSel delSld modSld modMainMaster modSection">
      <pc:chgData name="Nogaye" userId="8c2894c92cc94727" providerId="LiveId" clId="{C6E34B35-5FF5-40FE-A6D0-E337FAA090F4}" dt="2023-06-07T01:46:36.877" v="115"/>
      <pc:docMkLst>
        <pc:docMk/>
      </pc:docMkLst>
      <pc:sldChg chg="modSp mod">
        <pc:chgData name="Nogaye" userId="8c2894c92cc94727" providerId="LiveId" clId="{C6E34B35-5FF5-40FE-A6D0-E337FAA090F4}" dt="2023-06-07T01:13:38.313" v="87"/>
        <pc:sldMkLst>
          <pc:docMk/>
          <pc:sldMk cId="1173734408" sldId="256"/>
        </pc:sldMkLst>
        <pc:spChg chg="mod">
          <ac:chgData name="Nogaye" userId="8c2894c92cc94727" providerId="LiveId" clId="{C6E34B35-5FF5-40FE-A6D0-E337FAA090F4}" dt="2023-06-07T01:11:02.602" v="79" actId="20577"/>
          <ac:spMkLst>
            <pc:docMk/>
            <pc:sldMk cId="1173734408" sldId="256"/>
            <ac:spMk id="4" creationId="{4FCCE15D-C2A0-424B-BEAC-13B6CD75DA7A}"/>
          </ac:spMkLst>
        </pc:spChg>
        <pc:spChg chg="mod">
          <ac:chgData name="Nogaye" userId="8c2894c92cc94727" providerId="LiveId" clId="{C6E34B35-5FF5-40FE-A6D0-E337FAA090F4}" dt="2023-06-07T01:13:38.313" v="87"/>
          <ac:spMkLst>
            <pc:docMk/>
            <pc:sldMk cId="1173734408" sldId="256"/>
            <ac:spMk id="11" creationId="{0238F7D8-1CA3-4978-BAB8-49C45904122E}"/>
          </ac:spMkLst>
        </pc:spChg>
      </pc:sldChg>
      <pc:sldChg chg="modSp mod modNotesTx">
        <pc:chgData name="Nogaye" userId="8c2894c92cc94727" providerId="LiveId" clId="{C6E34B35-5FF5-40FE-A6D0-E337FAA090F4}" dt="2023-06-07T01:46:36.877" v="115"/>
        <pc:sldMkLst>
          <pc:docMk/>
          <pc:sldMk cId="1503981138" sldId="269"/>
        </pc:sldMkLst>
        <pc:spChg chg="mod">
          <ac:chgData name="Nogaye" userId="8c2894c92cc94727" providerId="LiveId" clId="{C6E34B35-5FF5-40FE-A6D0-E337FAA090F4}" dt="2023-06-07T01:13:38.313" v="87"/>
          <ac:spMkLst>
            <pc:docMk/>
            <pc:sldMk cId="1503981138" sldId="269"/>
            <ac:spMk id="3" creationId="{A3907524-4C66-43A3-B536-9E459EC55C07}"/>
          </ac:spMkLst>
        </pc:spChg>
        <pc:spChg chg="mod">
          <ac:chgData name="Nogaye" userId="8c2894c92cc94727" providerId="LiveId" clId="{C6E34B35-5FF5-40FE-A6D0-E337FAA090F4}" dt="2023-06-07T01:15:36.076" v="98"/>
          <ac:spMkLst>
            <pc:docMk/>
            <pc:sldMk cId="1503981138" sldId="269"/>
            <ac:spMk id="6" creationId="{C87AE793-FBFD-B601-7620-891BD0E24A61}"/>
          </ac:spMkLst>
        </pc:spChg>
        <pc:picChg chg="mod">
          <ac:chgData name="Nogaye" userId="8c2894c92cc94727" providerId="LiveId" clId="{C6E34B35-5FF5-40FE-A6D0-E337FAA090F4}" dt="2023-06-07T01:15:08.868" v="97"/>
          <ac:picMkLst>
            <pc:docMk/>
            <pc:sldMk cId="1503981138" sldId="269"/>
            <ac:picMk id="9" creationId="{58A0DDB1-15C8-4AF2-9D9C-27522133932F}"/>
          </ac:picMkLst>
        </pc:picChg>
      </pc:sldChg>
      <pc:sldChg chg="modSp mod">
        <pc:chgData name="Nogaye" userId="8c2894c92cc94727" providerId="LiveId" clId="{C6E34B35-5FF5-40FE-A6D0-E337FAA090F4}" dt="2023-06-07T01:15:36.076" v="98"/>
        <pc:sldMkLst>
          <pc:docMk/>
          <pc:sldMk cId="3942277800" sldId="270"/>
        </pc:sldMkLst>
        <pc:spChg chg="mod">
          <ac:chgData name="Nogaye" userId="8c2894c92cc94727" providerId="LiveId" clId="{C6E34B35-5FF5-40FE-A6D0-E337FAA090F4}" dt="2023-06-07T01:11:47.254" v="83" actId="1076"/>
          <ac:spMkLst>
            <pc:docMk/>
            <pc:sldMk cId="3942277800" sldId="270"/>
            <ac:spMk id="3" creationId="{EE971464-03B1-4F94-8349-3E189433CC97}"/>
          </ac:spMkLst>
        </pc:spChg>
        <pc:spChg chg="mod">
          <ac:chgData name="Nogaye" userId="8c2894c92cc94727" providerId="LiveId" clId="{C6E34B35-5FF5-40FE-A6D0-E337FAA090F4}" dt="2023-06-07T01:13:38.313" v="87"/>
          <ac:spMkLst>
            <pc:docMk/>
            <pc:sldMk cId="3942277800" sldId="270"/>
            <ac:spMk id="4" creationId="{49351BD4-20CD-4ED1-92CC-9E69740865AB}"/>
          </ac:spMkLst>
        </pc:spChg>
        <pc:spChg chg="mod">
          <ac:chgData name="Nogaye" userId="8c2894c92cc94727" providerId="LiveId" clId="{C6E34B35-5FF5-40FE-A6D0-E337FAA090F4}" dt="2023-06-07T01:15:36.076" v="98"/>
          <ac:spMkLst>
            <pc:docMk/>
            <pc:sldMk cId="3942277800" sldId="270"/>
            <ac:spMk id="7" creationId="{66847361-EE79-A456-8532-FB978695EAB3}"/>
          </ac:spMkLst>
        </pc:spChg>
      </pc:sldChg>
      <pc:sldChg chg="del">
        <pc:chgData name="Nogaye" userId="8c2894c92cc94727" providerId="LiveId" clId="{C6E34B35-5FF5-40FE-A6D0-E337FAA090F4}" dt="2023-06-07T01:12:20.659" v="84" actId="47"/>
        <pc:sldMkLst>
          <pc:docMk/>
          <pc:sldMk cId="2390187625" sldId="271"/>
        </pc:sldMkLst>
      </pc:sldChg>
      <pc:sldMasterChg chg="modSp modSldLayout">
        <pc:chgData name="Nogaye" userId="8c2894c92cc94727" providerId="LiveId" clId="{C6E34B35-5FF5-40FE-A6D0-E337FAA090F4}" dt="2023-06-07T01:15:36.076" v="98"/>
        <pc:sldMasterMkLst>
          <pc:docMk/>
          <pc:sldMasterMk cId="2298128321" sldId="2147483687"/>
        </pc:sldMasterMkLst>
        <pc:spChg chg="mod">
          <ac:chgData name="Nogaye" userId="8c2894c92cc94727" providerId="LiveId" clId="{C6E34B35-5FF5-40FE-A6D0-E337FAA090F4}" dt="2023-06-07T01:13:38.313" v="87"/>
          <ac:spMkLst>
            <pc:docMk/>
            <pc:sldMasterMk cId="2298128321" sldId="2147483687"/>
            <ac:spMk id="4" creationId="{86364E9C-08EE-4B1B-B3FC-D6D997F4EA38}"/>
          </ac:spMkLst>
        </pc:spChg>
        <pc:spChg chg="mod">
          <ac:chgData name="Nogaye" userId="8c2894c92cc94727" providerId="LiveId" clId="{C6E34B35-5FF5-40FE-A6D0-E337FAA090F4}" dt="2023-06-07T01:15:36.076" v="98"/>
          <ac:spMkLst>
            <pc:docMk/>
            <pc:sldMasterMk cId="2298128321" sldId="2147483687"/>
            <ac:spMk id="5" creationId="{BAB0A1F1-38FE-4C27-81E6-A43A54793FC3}"/>
          </ac:spMkLst>
        </pc:spChg>
        <pc:sldLayoutChg chg="modSp">
          <pc:chgData name="Nogaye" userId="8c2894c92cc94727" providerId="LiveId" clId="{C6E34B35-5FF5-40FE-A6D0-E337FAA090F4}" dt="2023-06-07T01:15:36.076" v="98"/>
          <pc:sldLayoutMkLst>
            <pc:docMk/>
            <pc:sldMasterMk cId="2298128321" sldId="2147483687"/>
            <pc:sldLayoutMk cId="1411191062" sldId="2147483688"/>
          </pc:sldLayoutMkLst>
          <pc:spChg chg="mod">
            <ac:chgData name="Nogaye" userId="8c2894c92cc94727" providerId="LiveId" clId="{C6E34B35-5FF5-40FE-A6D0-E337FAA090F4}" dt="2023-06-07T01:13:38.313" v="87"/>
            <ac:spMkLst>
              <pc:docMk/>
              <pc:sldMasterMk cId="2298128321" sldId="2147483687"/>
              <pc:sldLayoutMk cId="1411191062" sldId="2147483688"/>
              <ac:spMk id="4" creationId="{D7D430AE-0210-4E82-AD7B-41B112DE7F7D}"/>
            </ac:spMkLst>
          </pc:spChg>
          <pc:spChg chg="mod">
            <ac:chgData name="Nogaye" userId="8c2894c92cc94727" providerId="LiveId" clId="{C6E34B35-5FF5-40FE-A6D0-E337FAA090F4}" dt="2023-06-07T01:15:36.076" v="98"/>
            <ac:spMkLst>
              <pc:docMk/>
              <pc:sldMasterMk cId="2298128321" sldId="2147483687"/>
              <pc:sldLayoutMk cId="1411191062" sldId="2147483688"/>
              <ac:spMk id="5" creationId="{0F221974-7DEC-459D-9642-CB5B59C82771}"/>
            </ac:spMkLst>
          </pc:spChg>
        </pc:sldLayoutChg>
        <pc:sldLayoutChg chg="modSp">
          <pc:chgData name="Nogaye" userId="8c2894c92cc94727" providerId="LiveId" clId="{C6E34B35-5FF5-40FE-A6D0-E337FAA090F4}" dt="2023-06-07T01:15:36.076" v="98"/>
          <pc:sldLayoutMkLst>
            <pc:docMk/>
            <pc:sldMasterMk cId="2298128321" sldId="2147483687"/>
            <pc:sldLayoutMk cId="3274505160" sldId="2147483689"/>
          </pc:sldLayoutMkLst>
          <pc:spChg chg="mod">
            <ac:chgData name="Nogaye" userId="8c2894c92cc94727" providerId="LiveId" clId="{C6E34B35-5FF5-40FE-A6D0-E337FAA090F4}" dt="2023-06-07T01:13:38.313" v="87"/>
            <ac:spMkLst>
              <pc:docMk/>
              <pc:sldMasterMk cId="2298128321" sldId="2147483687"/>
              <pc:sldLayoutMk cId="3274505160" sldId="2147483689"/>
              <ac:spMk id="4" creationId="{0E864CF5-F681-40C2-88CC-E02206C9CECB}"/>
            </ac:spMkLst>
          </pc:spChg>
          <pc:spChg chg="mod">
            <ac:chgData name="Nogaye" userId="8c2894c92cc94727" providerId="LiveId" clId="{C6E34B35-5FF5-40FE-A6D0-E337FAA090F4}" dt="2023-06-07T01:15:36.076" v="98"/>
            <ac:spMkLst>
              <pc:docMk/>
              <pc:sldMasterMk cId="2298128321" sldId="2147483687"/>
              <pc:sldLayoutMk cId="3274505160" sldId="2147483689"/>
              <ac:spMk id="5" creationId="{82C04753-4FE4-4A6F-99BB-CFFC92E0CD06}"/>
            </ac:spMkLst>
          </pc:spChg>
        </pc:sldLayoutChg>
        <pc:sldLayoutChg chg="modSp">
          <pc:chgData name="Nogaye" userId="8c2894c92cc94727" providerId="LiveId" clId="{C6E34B35-5FF5-40FE-A6D0-E337FAA090F4}" dt="2023-06-07T01:15:36.076" v="98"/>
          <pc:sldLayoutMkLst>
            <pc:docMk/>
            <pc:sldMasterMk cId="2298128321" sldId="2147483687"/>
            <pc:sldLayoutMk cId="3664673515" sldId="2147483690"/>
          </pc:sldLayoutMkLst>
          <pc:spChg chg="mod">
            <ac:chgData name="Nogaye" userId="8c2894c92cc94727" providerId="LiveId" clId="{C6E34B35-5FF5-40FE-A6D0-E337FAA090F4}" dt="2023-06-07T01:13:38.313" v="87"/>
            <ac:spMkLst>
              <pc:docMk/>
              <pc:sldMasterMk cId="2298128321" sldId="2147483687"/>
              <pc:sldLayoutMk cId="3664673515" sldId="2147483690"/>
              <ac:spMk id="4" creationId="{2102990E-9F0A-446A-B5B8-459CA8D98D92}"/>
            </ac:spMkLst>
          </pc:spChg>
          <pc:spChg chg="mod">
            <ac:chgData name="Nogaye" userId="8c2894c92cc94727" providerId="LiveId" clId="{C6E34B35-5FF5-40FE-A6D0-E337FAA090F4}" dt="2023-06-07T01:15:36.076" v="98"/>
            <ac:spMkLst>
              <pc:docMk/>
              <pc:sldMasterMk cId="2298128321" sldId="2147483687"/>
              <pc:sldLayoutMk cId="3664673515" sldId="2147483690"/>
              <ac:spMk id="5" creationId="{89E68EAA-4377-45FF-9D7C-9E77BC9F275D}"/>
            </ac:spMkLst>
          </pc:spChg>
        </pc:sldLayoutChg>
        <pc:sldLayoutChg chg="modSp">
          <pc:chgData name="Nogaye" userId="8c2894c92cc94727" providerId="LiveId" clId="{C6E34B35-5FF5-40FE-A6D0-E337FAA090F4}" dt="2023-06-07T01:15:36.076" v="98"/>
          <pc:sldLayoutMkLst>
            <pc:docMk/>
            <pc:sldMasterMk cId="2298128321" sldId="2147483687"/>
            <pc:sldLayoutMk cId="646954781" sldId="2147483691"/>
          </pc:sldLayoutMkLst>
          <pc:spChg chg="mod">
            <ac:chgData name="Nogaye" userId="8c2894c92cc94727" providerId="LiveId" clId="{C6E34B35-5FF5-40FE-A6D0-E337FAA090F4}" dt="2023-06-07T01:13:38.313" v="87"/>
            <ac:spMkLst>
              <pc:docMk/>
              <pc:sldMasterMk cId="2298128321" sldId="2147483687"/>
              <pc:sldLayoutMk cId="646954781" sldId="2147483691"/>
              <ac:spMk id="5" creationId="{55B56FDA-C47A-4F4A-A364-BA60A25AB90A}"/>
            </ac:spMkLst>
          </pc:spChg>
          <pc:spChg chg="mod">
            <ac:chgData name="Nogaye" userId="8c2894c92cc94727" providerId="LiveId" clId="{C6E34B35-5FF5-40FE-A6D0-E337FAA090F4}" dt="2023-06-07T01:15:36.076" v="98"/>
            <ac:spMkLst>
              <pc:docMk/>
              <pc:sldMasterMk cId="2298128321" sldId="2147483687"/>
              <pc:sldLayoutMk cId="646954781" sldId="2147483691"/>
              <ac:spMk id="6" creationId="{7326D8DD-6D84-44D4-8A1B-57615B3ED835}"/>
            </ac:spMkLst>
          </pc:spChg>
        </pc:sldLayoutChg>
        <pc:sldLayoutChg chg="modSp">
          <pc:chgData name="Nogaye" userId="8c2894c92cc94727" providerId="LiveId" clId="{C6E34B35-5FF5-40FE-A6D0-E337FAA090F4}" dt="2023-06-07T01:15:36.076" v="98"/>
          <pc:sldLayoutMkLst>
            <pc:docMk/>
            <pc:sldMasterMk cId="2298128321" sldId="2147483687"/>
            <pc:sldLayoutMk cId="1207400874" sldId="2147483692"/>
          </pc:sldLayoutMkLst>
          <pc:spChg chg="mod">
            <ac:chgData name="Nogaye" userId="8c2894c92cc94727" providerId="LiveId" clId="{C6E34B35-5FF5-40FE-A6D0-E337FAA090F4}" dt="2023-06-07T01:13:38.313" v="87"/>
            <ac:spMkLst>
              <pc:docMk/>
              <pc:sldMasterMk cId="2298128321" sldId="2147483687"/>
              <pc:sldLayoutMk cId="1207400874" sldId="2147483692"/>
              <ac:spMk id="7" creationId="{3793CB55-E9C1-4CE6-9B61-81B71475B960}"/>
            </ac:spMkLst>
          </pc:spChg>
          <pc:spChg chg="mod">
            <ac:chgData name="Nogaye" userId="8c2894c92cc94727" providerId="LiveId" clId="{C6E34B35-5FF5-40FE-A6D0-E337FAA090F4}" dt="2023-06-07T01:15:36.076" v="98"/>
            <ac:spMkLst>
              <pc:docMk/>
              <pc:sldMasterMk cId="2298128321" sldId="2147483687"/>
              <pc:sldLayoutMk cId="1207400874" sldId="2147483692"/>
              <ac:spMk id="8" creationId="{0DF22318-747B-4EC9-862C-D9FD488CCCE9}"/>
            </ac:spMkLst>
          </pc:spChg>
        </pc:sldLayoutChg>
        <pc:sldLayoutChg chg="modSp">
          <pc:chgData name="Nogaye" userId="8c2894c92cc94727" providerId="LiveId" clId="{C6E34B35-5FF5-40FE-A6D0-E337FAA090F4}" dt="2023-06-07T01:15:36.076" v="98"/>
          <pc:sldLayoutMkLst>
            <pc:docMk/>
            <pc:sldMasterMk cId="2298128321" sldId="2147483687"/>
            <pc:sldLayoutMk cId="2280719296" sldId="2147483693"/>
          </pc:sldLayoutMkLst>
          <pc:spChg chg="mod">
            <ac:chgData name="Nogaye" userId="8c2894c92cc94727" providerId="LiveId" clId="{C6E34B35-5FF5-40FE-A6D0-E337FAA090F4}" dt="2023-06-07T01:13:38.313" v="87"/>
            <ac:spMkLst>
              <pc:docMk/>
              <pc:sldMasterMk cId="2298128321" sldId="2147483687"/>
              <pc:sldLayoutMk cId="2280719296" sldId="2147483693"/>
              <ac:spMk id="3" creationId="{B83523B8-51E3-48B8-BFD8-CE950619804E}"/>
            </ac:spMkLst>
          </pc:spChg>
          <pc:spChg chg="mod">
            <ac:chgData name="Nogaye" userId="8c2894c92cc94727" providerId="LiveId" clId="{C6E34B35-5FF5-40FE-A6D0-E337FAA090F4}" dt="2023-06-07T01:15:36.076" v="98"/>
            <ac:spMkLst>
              <pc:docMk/>
              <pc:sldMasterMk cId="2298128321" sldId="2147483687"/>
              <pc:sldLayoutMk cId="2280719296" sldId="2147483693"/>
              <ac:spMk id="4" creationId="{7D739B90-5D50-4424-B51D-53C391621869}"/>
            </ac:spMkLst>
          </pc:spChg>
        </pc:sldLayoutChg>
        <pc:sldLayoutChg chg="modSp">
          <pc:chgData name="Nogaye" userId="8c2894c92cc94727" providerId="LiveId" clId="{C6E34B35-5FF5-40FE-A6D0-E337FAA090F4}" dt="2023-06-07T01:15:36.076" v="98"/>
          <pc:sldLayoutMkLst>
            <pc:docMk/>
            <pc:sldMasterMk cId="2298128321" sldId="2147483687"/>
            <pc:sldLayoutMk cId="3891793272" sldId="2147483694"/>
          </pc:sldLayoutMkLst>
          <pc:spChg chg="mod">
            <ac:chgData name="Nogaye" userId="8c2894c92cc94727" providerId="LiveId" clId="{C6E34B35-5FF5-40FE-A6D0-E337FAA090F4}" dt="2023-06-07T01:13:38.313" v="87"/>
            <ac:spMkLst>
              <pc:docMk/>
              <pc:sldMasterMk cId="2298128321" sldId="2147483687"/>
              <pc:sldLayoutMk cId="3891793272" sldId="2147483694"/>
              <ac:spMk id="2" creationId="{72933BE2-665A-42DA-A3B7-835F81A3F46B}"/>
            </ac:spMkLst>
          </pc:spChg>
          <pc:spChg chg="mod">
            <ac:chgData name="Nogaye" userId="8c2894c92cc94727" providerId="LiveId" clId="{C6E34B35-5FF5-40FE-A6D0-E337FAA090F4}" dt="2023-06-07T01:15:36.076" v="98"/>
            <ac:spMkLst>
              <pc:docMk/>
              <pc:sldMasterMk cId="2298128321" sldId="2147483687"/>
              <pc:sldLayoutMk cId="3891793272" sldId="2147483694"/>
              <ac:spMk id="3" creationId="{634DBCBD-AD42-432D-ABA9-20D616AF3ED7}"/>
            </ac:spMkLst>
          </pc:spChg>
        </pc:sldLayoutChg>
        <pc:sldLayoutChg chg="modSp">
          <pc:chgData name="Nogaye" userId="8c2894c92cc94727" providerId="LiveId" clId="{C6E34B35-5FF5-40FE-A6D0-E337FAA090F4}" dt="2023-06-07T01:15:36.076" v="98"/>
          <pc:sldLayoutMkLst>
            <pc:docMk/>
            <pc:sldMasterMk cId="2298128321" sldId="2147483687"/>
            <pc:sldLayoutMk cId="2871089697" sldId="2147483695"/>
          </pc:sldLayoutMkLst>
          <pc:spChg chg="mod">
            <ac:chgData name="Nogaye" userId="8c2894c92cc94727" providerId="LiveId" clId="{C6E34B35-5FF5-40FE-A6D0-E337FAA090F4}" dt="2023-06-07T01:13:38.313" v="87"/>
            <ac:spMkLst>
              <pc:docMk/>
              <pc:sldMasterMk cId="2298128321" sldId="2147483687"/>
              <pc:sldLayoutMk cId="2871089697" sldId="2147483695"/>
              <ac:spMk id="5" creationId="{0113850F-5C87-4F08-9658-EAF049B60EB0}"/>
            </ac:spMkLst>
          </pc:spChg>
          <pc:spChg chg="mod">
            <ac:chgData name="Nogaye" userId="8c2894c92cc94727" providerId="LiveId" clId="{C6E34B35-5FF5-40FE-A6D0-E337FAA090F4}" dt="2023-06-07T01:15:36.076" v="98"/>
            <ac:spMkLst>
              <pc:docMk/>
              <pc:sldMasterMk cId="2298128321" sldId="2147483687"/>
              <pc:sldLayoutMk cId="2871089697" sldId="2147483695"/>
              <ac:spMk id="6" creationId="{210BCE9A-A746-4439-B5D3-966FBC8E5FC2}"/>
            </ac:spMkLst>
          </pc:spChg>
        </pc:sldLayoutChg>
        <pc:sldLayoutChg chg="modSp">
          <pc:chgData name="Nogaye" userId="8c2894c92cc94727" providerId="LiveId" clId="{C6E34B35-5FF5-40FE-A6D0-E337FAA090F4}" dt="2023-06-07T01:15:36.076" v="98"/>
          <pc:sldLayoutMkLst>
            <pc:docMk/>
            <pc:sldMasterMk cId="2298128321" sldId="2147483687"/>
            <pc:sldLayoutMk cId="2127629858" sldId="2147483696"/>
          </pc:sldLayoutMkLst>
          <pc:spChg chg="mod">
            <ac:chgData name="Nogaye" userId="8c2894c92cc94727" providerId="LiveId" clId="{C6E34B35-5FF5-40FE-A6D0-E337FAA090F4}" dt="2023-06-07T01:13:38.313" v="87"/>
            <ac:spMkLst>
              <pc:docMk/>
              <pc:sldMasterMk cId="2298128321" sldId="2147483687"/>
              <pc:sldLayoutMk cId="2127629858" sldId="2147483696"/>
              <ac:spMk id="5" creationId="{9605AD5B-0DEA-4C6F-94D2-FAA99F2E5DA9}"/>
            </ac:spMkLst>
          </pc:spChg>
          <pc:spChg chg="mod">
            <ac:chgData name="Nogaye" userId="8c2894c92cc94727" providerId="LiveId" clId="{C6E34B35-5FF5-40FE-A6D0-E337FAA090F4}" dt="2023-06-07T01:15:36.076" v="98"/>
            <ac:spMkLst>
              <pc:docMk/>
              <pc:sldMasterMk cId="2298128321" sldId="2147483687"/>
              <pc:sldLayoutMk cId="2127629858" sldId="2147483696"/>
              <ac:spMk id="6" creationId="{F0DC6744-7CBA-4A1D-8F87-10699F9812F3}"/>
            </ac:spMkLst>
          </pc:spChg>
        </pc:sldLayoutChg>
        <pc:sldLayoutChg chg="modSp">
          <pc:chgData name="Nogaye" userId="8c2894c92cc94727" providerId="LiveId" clId="{C6E34B35-5FF5-40FE-A6D0-E337FAA090F4}" dt="2023-06-07T01:15:36.076" v="98"/>
          <pc:sldLayoutMkLst>
            <pc:docMk/>
            <pc:sldMasterMk cId="2298128321" sldId="2147483687"/>
            <pc:sldLayoutMk cId="2940697299" sldId="2147483697"/>
          </pc:sldLayoutMkLst>
          <pc:spChg chg="mod">
            <ac:chgData name="Nogaye" userId="8c2894c92cc94727" providerId="LiveId" clId="{C6E34B35-5FF5-40FE-A6D0-E337FAA090F4}" dt="2023-06-07T01:13:38.313" v="87"/>
            <ac:spMkLst>
              <pc:docMk/>
              <pc:sldMasterMk cId="2298128321" sldId="2147483687"/>
              <pc:sldLayoutMk cId="2940697299" sldId="2147483697"/>
              <ac:spMk id="4" creationId="{63905B1B-77FE-4BFC-BF87-87DA989F0082}"/>
            </ac:spMkLst>
          </pc:spChg>
          <pc:spChg chg="mod">
            <ac:chgData name="Nogaye" userId="8c2894c92cc94727" providerId="LiveId" clId="{C6E34B35-5FF5-40FE-A6D0-E337FAA090F4}" dt="2023-06-07T01:15:36.076" v="98"/>
            <ac:spMkLst>
              <pc:docMk/>
              <pc:sldMasterMk cId="2298128321" sldId="2147483687"/>
              <pc:sldLayoutMk cId="2940697299" sldId="2147483697"/>
              <ac:spMk id="5" creationId="{3118531E-1B90-4631-BD37-4BB1DBFABF44}"/>
            </ac:spMkLst>
          </pc:spChg>
        </pc:sldLayoutChg>
        <pc:sldLayoutChg chg="modSp">
          <pc:chgData name="Nogaye" userId="8c2894c92cc94727" providerId="LiveId" clId="{C6E34B35-5FF5-40FE-A6D0-E337FAA090F4}" dt="2023-06-07T01:15:36.076" v="98"/>
          <pc:sldLayoutMkLst>
            <pc:docMk/>
            <pc:sldMasterMk cId="2298128321" sldId="2147483687"/>
            <pc:sldLayoutMk cId="2354013052" sldId="2147483698"/>
          </pc:sldLayoutMkLst>
          <pc:spChg chg="mod">
            <ac:chgData name="Nogaye" userId="8c2894c92cc94727" providerId="LiveId" clId="{C6E34B35-5FF5-40FE-A6D0-E337FAA090F4}" dt="2023-06-07T01:13:38.313" v="87"/>
            <ac:spMkLst>
              <pc:docMk/>
              <pc:sldMasterMk cId="2298128321" sldId="2147483687"/>
              <pc:sldLayoutMk cId="2354013052" sldId="2147483698"/>
              <ac:spMk id="4" creationId="{E4DC126F-38E2-4425-861F-98ED432284BA}"/>
            </ac:spMkLst>
          </pc:spChg>
          <pc:spChg chg="mod">
            <ac:chgData name="Nogaye" userId="8c2894c92cc94727" providerId="LiveId" clId="{C6E34B35-5FF5-40FE-A6D0-E337FAA090F4}" dt="2023-06-07T01:15:36.076" v="98"/>
            <ac:spMkLst>
              <pc:docMk/>
              <pc:sldMasterMk cId="2298128321" sldId="2147483687"/>
              <pc:sldLayoutMk cId="2354013052" sldId="2147483698"/>
              <ac:spMk id="5" creationId="{CA9645D8-F22A-4354-A8B3-96E8A2D232AE}"/>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AF587-70A1-4E23-93B4-75CC181FC211}" type="datetimeFigureOut">
              <a:rPr lang="fr-FR" smtClean="0"/>
              <a:t>07/06/2023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0E936-D264-41BD-852A-5FEABE6EE321}" type="slidenum">
              <a:rPr lang="fr-FR" smtClean="0"/>
              <a:t>‹N°›</a:t>
            </a:fld>
            <a:endParaRPr lang="fr-FR"/>
          </a:p>
        </p:txBody>
      </p:sp>
    </p:spTree>
    <p:extLst>
      <p:ext uri="{BB962C8B-B14F-4D97-AF65-F5344CB8AC3E}">
        <p14:creationId xmlns:p14="http://schemas.microsoft.com/office/powerpoint/2010/main" val="383857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271A38"/>
                </a:solidFill>
                <a:effectLst/>
                <a:latin typeface="Inter"/>
              </a:rPr>
              <a:t>mettre en place une méthodologie de travail agile et de collaborer avec Soufiane, Product </a:t>
            </a:r>
            <a:r>
              <a:rPr lang="fr-FR" b="0" i="0" dirty="0" err="1">
                <a:solidFill>
                  <a:srgbClr val="271A38"/>
                </a:solidFill>
                <a:effectLst/>
                <a:latin typeface="Inter"/>
              </a:rPr>
              <a:t>Owner</a:t>
            </a:r>
            <a:endParaRPr lang="fr-FR" dirty="0"/>
          </a:p>
        </p:txBody>
      </p:sp>
      <p:sp>
        <p:nvSpPr>
          <p:cNvPr id="4" name="Espace réservé du numéro de diapositive 3"/>
          <p:cNvSpPr>
            <a:spLocks noGrp="1"/>
          </p:cNvSpPr>
          <p:nvPr>
            <p:ph type="sldNum" sz="quarter" idx="5"/>
          </p:nvPr>
        </p:nvSpPr>
        <p:spPr/>
        <p:txBody>
          <a:bodyPr/>
          <a:lstStyle/>
          <a:p>
            <a:fld id="{86B0E936-D264-41BD-852A-5FEABE6EE321}" type="slidenum">
              <a:rPr lang="fr-FR" smtClean="0"/>
              <a:t>1</a:t>
            </a:fld>
            <a:endParaRPr lang="fr-FR"/>
          </a:p>
        </p:txBody>
      </p:sp>
    </p:spTree>
    <p:extLst>
      <p:ext uri="{BB962C8B-B14F-4D97-AF65-F5344CB8AC3E}">
        <p14:creationId xmlns:p14="http://schemas.microsoft.com/office/powerpoint/2010/main" val="7592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6B0E936-D264-41BD-852A-5FEABE6EE321}" type="slidenum">
              <a:rPr lang="fr-FR" smtClean="0"/>
              <a:t>2</a:t>
            </a:fld>
            <a:endParaRPr lang="fr-FR"/>
          </a:p>
        </p:txBody>
      </p:sp>
    </p:spTree>
    <p:extLst>
      <p:ext uri="{BB962C8B-B14F-4D97-AF65-F5344CB8AC3E}">
        <p14:creationId xmlns:p14="http://schemas.microsoft.com/office/powerpoint/2010/main" val="376603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Les </a:t>
            </a:r>
            <a:r>
              <a:rPr lang="fr-FR" b="0" i="0" dirty="0" err="1">
                <a:solidFill>
                  <a:srgbClr val="D1D5DB"/>
                </a:solidFill>
                <a:effectLst/>
                <a:latin typeface="Söhne"/>
              </a:rPr>
              <a:t>props</a:t>
            </a:r>
            <a:r>
              <a:rPr lang="fr-FR" b="0" i="0" dirty="0">
                <a:solidFill>
                  <a:srgbClr val="D1D5DB"/>
                </a:solidFill>
                <a:effectLst/>
                <a:latin typeface="Söhne"/>
              </a:rPr>
              <a:t> sont des objets JavaScript utilisés pour passer des données d'un composant parent à un composant enfant. Ils permettent de transmettre des informations spécifiques d'un composant à un autre, ce qui facilite la communication et la réutilisation des composants.</a:t>
            </a:r>
          </a:p>
          <a:p>
            <a:endParaRPr lang="fr-FR" b="0" i="0" dirty="0">
              <a:solidFill>
                <a:srgbClr val="D1D5DB"/>
              </a:solidFill>
              <a:effectLst/>
              <a:latin typeface="Söhne"/>
            </a:endParaRPr>
          </a:p>
          <a:p>
            <a:r>
              <a:rPr lang="fr-FR" b="0" i="0" dirty="0">
                <a:solidFill>
                  <a:srgbClr val="D1D5DB"/>
                </a:solidFill>
                <a:effectLst/>
                <a:latin typeface="Söhne"/>
              </a:rPr>
              <a:t>Le </a:t>
            </a:r>
            <a:r>
              <a:rPr lang="fr-FR" b="0" i="0" dirty="0" err="1">
                <a:solidFill>
                  <a:srgbClr val="D1D5DB"/>
                </a:solidFill>
                <a:effectLst/>
                <a:latin typeface="Söhne"/>
              </a:rPr>
              <a:t>hook</a:t>
            </a:r>
            <a:r>
              <a:rPr lang="fr-FR" b="0" i="0" dirty="0">
                <a:solidFill>
                  <a:srgbClr val="D1D5DB"/>
                </a:solidFill>
                <a:effectLst/>
                <a:latin typeface="Söhne"/>
              </a:rPr>
              <a:t> </a:t>
            </a:r>
            <a:r>
              <a:rPr lang="fr-FR" dirty="0" err="1"/>
              <a:t>useState</a:t>
            </a:r>
            <a:r>
              <a:rPr lang="fr-FR" b="0" i="0" dirty="0">
                <a:solidFill>
                  <a:srgbClr val="D1D5DB"/>
                </a:solidFill>
                <a:effectLst/>
                <a:latin typeface="Söhne"/>
              </a:rPr>
              <a:t> permet de gérer l'état dans un composant fonctionnel. Il permet de déclarer une variable d'état et une fonction de mise à jour associée. Lorsque la fonction de mise à jour est appelée, </a:t>
            </a:r>
            <a:r>
              <a:rPr lang="fr-FR" b="0" i="0" dirty="0" err="1">
                <a:solidFill>
                  <a:srgbClr val="D1D5DB"/>
                </a:solidFill>
                <a:effectLst/>
                <a:latin typeface="Söhne"/>
              </a:rPr>
              <a:t>React</a:t>
            </a:r>
            <a:r>
              <a:rPr lang="fr-FR" b="0" i="0" dirty="0">
                <a:solidFill>
                  <a:srgbClr val="D1D5DB"/>
                </a:solidFill>
                <a:effectLst/>
                <a:latin typeface="Söhne"/>
              </a:rPr>
              <a:t> met à jour l'état et déclenche une nouvelle exécution du composant, ce qui entraîne un nouveau rendu avec la nouvelle valeur de l'état.</a:t>
            </a:r>
          </a:p>
          <a:p>
            <a:endParaRPr lang="fr-FR" b="0" i="0" dirty="0">
              <a:solidFill>
                <a:srgbClr val="D1D5DB"/>
              </a:solidFill>
              <a:effectLst/>
              <a:latin typeface="Söhne"/>
            </a:endParaRPr>
          </a:p>
          <a:p>
            <a:r>
              <a:rPr lang="fr-FR" b="0" i="0" dirty="0">
                <a:solidFill>
                  <a:srgbClr val="D1D5DB"/>
                </a:solidFill>
                <a:effectLst/>
                <a:latin typeface="Söhne"/>
              </a:rPr>
              <a:t>Le </a:t>
            </a:r>
            <a:r>
              <a:rPr lang="fr-FR" b="0" i="0" dirty="0" err="1">
                <a:solidFill>
                  <a:srgbClr val="D1D5DB"/>
                </a:solidFill>
                <a:effectLst/>
                <a:latin typeface="Söhne"/>
              </a:rPr>
              <a:t>hook</a:t>
            </a:r>
            <a:r>
              <a:rPr lang="fr-FR" b="0" i="0" dirty="0">
                <a:solidFill>
                  <a:srgbClr val="D1D5DB"/>
                </a:solidFill>
                <a:effectLst/>
                <a:latin typeface="Söhne"/>
              </a:rPr>
              <a:t> </a:t>
            </a:r>
            <a:r>
              <a:rPr lang="fr-FR" dirty="0" err="1"/>
              <a:t>useEffect</a:t>
            </a:r>
            <a:r>
              <a:rPr lang="fr-FR" b="0" i="0" dirty="0">
                <a:solidFill>
                  <a:srgbClr val="D1D5DB"/>
                </a:solidFill>
                <a:effectLst/>
                <a:latin typeface="Söhne"/>
              </a:rPr>
              <a:t> permet d'effectuer des actions ou des effets de bord dans un composant fonctionnel. Il est utilisé pour gérer des effets tels que la récupération de données depuis une API, la modification du titre de la page, l'abonnement à des événements, etc. Le </a:t>
            </a:r>
            <a:r>
              <a:rPr lang="fr-FR" dirty="0" err="1"/>
              <a:t>useEffect</a:t>
            </a:r>
            <a:r>
              <a:rPr lang="fr-FR" b="0" i="0" dirty="0">
                <a:solidFill>
                  <a:srgbClr val="D1D5DB"/>
                </a:solidFill>
                <a:effectLst/>
                <a:latin typeface="Söhne"/>
              </a:rPr>
              <a:t> est exécuté après le rendu du composant et peut être configuré pour s'exécuter uniquement lorsque certaines valeurs changent (dépendances), afin d'éviter des exécutions inutiles.</a:t>
            </a:r>
          </a:p>
          <a:p>
            <a:endParaRPr lang="fr-FR" b="0" i="0" dirty="0">
              <a:solidFill>
                <a:srgbClr val="D1D5DB"/>
              </a:solidFill>
              <a:effectLst/>
              <a:latin typeface="Söhne"/>
            </a:endParaRPr>
          </a:p>
          <a:p>
            <a:r>
              <a:rPr lang="fr-FR" b="0" i="0" dirty="0">
                <a:solidFill>
                  <a:srgbClr val="D1D5DB"/>
                </a:solidFill>
                <a:effectLst/>
                <a:latin typeface="Söhne"/>
              </a:rPr>
              <a:t>Le </a:t>
            </a:r>
            <a:r>
              <a:rPr lang="fr-FR" b="0" i="0" dirty="0" err="1">
                <a:solidFill>
                  <a:srgbClr val="D1D5DB"/>
                </a:solidFill>
                <a:effectLst/>
                <a:latin typeface="Söhne"/>
              </a:rPr>
              <a:t>hook</a:t>
            </a:r>
            <a:r>
              <a:rPr lang="fr-FR" b="0" i="0" dirty="0">
                <a:solidFill>
                  <a:srgbClr val="D1D5DB"/>
                </a:solidFill>
                <a:effectLst/>
                <a:latin typeface="Söhne"/>
              </a:rPr>
              <a:t> "</a:t>
            </a:r>
            <a:r>
              <a:rPr lang="fr-FR" b="0" i="0" dirty="0" err="1">
                <a:solidFill>
                  <a:srgbClr val="D1D5DB"/>
                </a:solidFill>
                <a:effectLst/>
                <a:latin typeface="Söhne"/>
              </a:rPr>
              <a:t>useParams</a:t>
            </a:r>
            <a:r>
              <a:rPr lang="fr-FR" b="0" i="0" dirty="0">
                <a:solidFill>
                  <a:srgbClr val="D1D5DB"/>
                </a:solidFill>
                <a:effectLst/>
                <a:latin typeface="Söhne"/>
              </a:rPr>
              <a:t>" est utilisé pour extraire les paramètres dynamiques d'une URL dans un composant fonctionnel. Lorsque vous définissez une route avec des segments dynamiques dans </a:t>
            </a:r>
            <a:r>
              <a:rPr lang="fr-FR" b="0" i="0" dirty="0" err="1">
                <a:solidFill>
                  <a:srgbClr val="D1D5DB"/>
                </a:solidFill>
                <a:effectLst/>
                <a:latin typeface="Söhne"/>
              </a:rPr>
              <a:t>React</a:t>
            </a:r>
            <a:r>
              <a:rPr lang="fr-FR" b="0" i="0" dirty="0">
                <a:solidFill>
                  <a:srgbClr val="D1D5DB"/>
                </a:solidFill>
                <a:effectLst/>
                <a:latin typeface="Söhne"/>
              </a:rPr>
              <a:t> Router, tels que "/</a:t>
            </a:r>
            <a:r>
              <a:rPr lang="fr-FR" b="0" i="0" dirty="0" err="1">
                <a:solidFill>
                  <a:srgbClr val="D1D5DB"/>
                </a:solidFill>
                <a:effectLst/>
                <a:latin typeface="Söhne"/>
              </a:rPr>
              <a:t>users</a:t>
            </a:r>
            <a:r>
              <a:rPr lang="fr-FR" b="0" i="0" dirty="0">
                <a:solidFill>
                  <a:srgbClr val="D1D5DB"/>
                </a:solidFill>
                <a:effectLst/>
                <a:latin typeface="Söhne"/>
              </a:rPr>
              <a:t>/:id" où ":id" est un paramètre, vous pouvez utiliser "</a:t>
            </a:r>
            <a:r>
              <a:rPr lang="fr-FR" b="0" i="0" dirty="0" err="1">
                <a:solidFill>
                  <a:srgbClr val="D1D5DB"/>
                </a:solidFill>
                <a:effectLst/>
                <a:latin typeface="Söhne"/>
              </a:rPr>
              <a:t>useParams</a:t>
            </a:r>
            <a:r>
              <a:rPr lang="fr-FR" b="0" i="0" dirty="0">
                <a:solidFill>
                  <a:srgbClr val="D1D5DB"/>
                </a:solidFill>
                <a:effectLst/>
                <a:latin typeface="Söhne"/>
              </a:rPr>
              <a:t>" pour accéder à la valeur de ce paramètre.</a:t>
            </a:r>
          </a:p>
          <a:p>
            <a:endParaRPr lang="fr-FR" b="0" i="0" dirty="0">
              <a:solidFill>
                <a:srgbClr val="D1D5DB"/>
              </a:solidFill>
              <a:effectLst/>
              <a:latin typeface="Söhne"/>
            </a:endParaRPr>
          </a:p>
          <a:p>
            <a:r>
              <a:rPr lang="fr-FR" b="0" i="0" dirty="0">
                <a:solidFill>
                  <a:srgbClr val="D1D5DB"/>
                </a:solidFill>
                <a:effectLst/>
                <a:latin typeface="Söhne"/>
              </a:rPr>
              <a:t>La méthode </a:t>
            </a:r>
            <a:r>
              <a:rPr lang="fr-FR" dirty="0" err="1"/>
              <a:t>map</a:t>
            </a:r>
            <a:r>
              <a:rPr lang="fr-FR" dirty="0"/>
              <a:t>()</a:t>
            </a:r>
            <a:r>
              <a:rPr lang="fr-FR" b="0" i="0" dirty="0">
                <a:solidFill>
                  <a:srgbClr val="D1D5DB"/>
                </a:solidFill>
                <a:effectLst/>
                <a:latin typeface="Söhne"/>
              </a:rPr>
              <a:t> est souvent utilisée en combinaison avec des composants </a:t>
            </a:r>
            <a:r>
              <a:rPr lang="fr-FR" b="0" i="0" dirty="0" err="1">
                <a:solidFill>
                  <a:srgbClr val="D1D5DB"/>
                </a:solidFill>
                <a:effectLst/>
                <a:latin typeface="Söhne"/>
              </a:rPr>
              <a:t>React</a:t>
            </a:r>
            <a:r>
              <a:rPr lang="fr-FR" b="0" i="0" dirty="0">
                <a:solidFill>
                  <a:srgbClr val="D1D5DB"/>
                </a:solidFill>
                <a:effectLst/>
                <a:latin typeface="Söhne"/>
              </a:rPr>
              <a:t> pour itérer sur un tableau de données et générer des éléments de liste ou des composants répétitifs.</a:t>
            </a:r>
          </a:p>
          <a:p>
            <a:endParaRPr lang="fr-FR" b="0" i="0" dirty="0">
              <a:solidFill>
                <a:srgbClr val="D1D5DB"/>
              </a:solidFill>
              <a:effectLst/>
              <a:latin typeface="Söhne"/>
            </a:endParaRPr>
          </a:p>
          <a:p>
            <a:r>
              <a:rPr lang="fr-FR" b="0" i="0" dirty="0">
                <a:solidFill>
                  <a:srgbClr val="D1D5DB"/>
                </a:solidFill>
                <a:effectLst/>
                <a:latin typeface="Söhne"/>
              </a:rPr>
              <a:t>Le </a:t>
            </a:r>
            <a:r>
              <a:rPr lang="fr-FR" b="0" i="0" dirty="0" err="1">
                <a:solidFill>
                  <a:srgbClr val="D1D5DB"/>
                </a:solidFill>
                <a:effectLst/>
                <a:latin typeface="Söhne"/>
              </a:rPr>
              <a:t>destructuring</a:t>
            </a:r>
            <a:r>
              <a:rPr lang="fr-FR" b="0" i="0" dirty="0">
                <a:solidFill>
                  <a:srgbClr val="D1D5DB"/>
                </a:solidFill>
                <a:effectLst/>
                <a:latin typeface="Söhne"/>
              </a:rPr>
              <a:t> est une fonctionnalité puissante et pratique de JavaScript qui simplifie l'extraction de valeurs d'objets et de tableaux. </a:t>
            </a:r>
            <a:r>
              <a:rPr lang="fr-FR" b="0" i="0">
                <a:solidFill>
                  <a:srgbClr val="D1D5DB"/>
                </a:solidFill>
                <a:effectLst/>
                <a:latin typeface="Söhne"/>
              </a:rPr>
              <a:t>Il améliore la lisibilité du code et facilite la manipulation des données.</a:t>
            </a:r>
            <a:endParaRPr lang="fr-FR" dirty="0"/>
          </a:p>
        </p:txBody>
      </p:sp>
      <p:sp>
        <p:nvSpPr>
          <p:cNvPr id="4" name="Espace réservé du numéro de diapositive 3"/>
          <p:cNvSpPr>
            <a:spLocks noGrp="1"/>
          </p:cNvSpPr>
          <p:nvPr>
            <p:ph type="sldNum" sz="quarter" idx="5"/>
          </p:nvPr>
        </p:nvSpPr>
        <p:spPr/>
        <p:txBody>
          <a:bodyPr/>
          <a:lstStyle/>
          <a:p>
            <a:fld id="{86B0E936-D264-41BD-852A-5FEABE6EE321}" type="slidenum">
              <a:rPr lang="fr-FR" smtClean="0"/>
              <a:t>3</a:t>
            </a:fld>
            <a:endParaRPr lang="fr-FR"/>
          </a:p>
        </p:txBody>
      </p:sp>
    </p:spTree>
    <p:extLst>
      <p:ext uri="{BB962C8B-B14F-4D97-AF65-F5344CB8AC3E}">
        <p14:creationId xmlns:p14="http://schemas.microsoft.com/office/powerpoint/2010/main" val="205447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r>
              <a:rPr lang="fr-FR" dirty="0"/>
              <a:t>09/06/2023</a:t>
            </a:r>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fr-FR" dirty="0">
                <a:solidFill>
                  <a:schemeClr val="tx1">
                    <a:alpha val="60000"/>
                  </a:schemeClr>
                </a:solidFill>
              </a:rPr>
              <a:t>Soutenance projet 8 :  Créez une page web dynamique avec JavaScript</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141119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r>
              <a:rPr lang="fr-FR" dirty="0"/>
              <a:t>09/06/2023</a:t>
            </a:r>
            <a:endParaRPr lang="en-US" dirty="0"/>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94069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r>
              <a:rPr lang="fr-FR" dirty="0"/>
              <a:t>09/06/2023</a:t>
            </a:r>
            <a:endParaRPr lang="en-US" dirty="0"/>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5401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fr-FR" dirty="0"/>
              <a:t>09/06/2023</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27450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r>
              <a:rPr lang="fr-FR" dirty="0"/>
              <a:t>09/06/2023</a:t>
            </a:r>
            <a:endParaRPr lang="en-US" dirty="0"/>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6467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fr-FR" dirty="0"/>
              <a:t>09/06/2023</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64695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fr-FR" dirty="0"/>
              <a:t>09/06/2023</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0740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r>
              <a:rPr lang="fr-FR" dirty="0"/>
              <a:t>09/06/2023</a:t>
            </a:r>
            <a:endParaRPr lang="en-US" dirty="0"/>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28071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fr-FR" dirty="0"/>
              <a:t>09/06/2023</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89179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fr-FR" dirty="0"/>
              <a:t>09/06/2023</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7108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fr-FR" dirty="0"/>
              <a:t>09/06/2023</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fr-FR" dirty="0"/>
              <a:t>Soutenance projet 8 :  Créez une page web dynamique avec JavaScript</a:t>
            </a:r>
            <a:endParaRPr lang="en-US" dirty="0"/>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2762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fr-FR" dirty="0"/>
              <a:t>09/06/2023</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fr-FR" dirty="0">
                <a:solidFill>
                  <a:schemeClr val="tx1">
                    <a:alpha val="60000"/>
                  </a:schemeClr>
                </a:solidFill>
              </a:rPr>
              <a:t>Soutenance projet 8 :  Créez une page web dynamique avec JavaScript</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2981283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pngimg.com/download/381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4" name="Picture 6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6" name="Rectangle 65">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8" name="Rectangle 67">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71" name="Picture 70">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72" name="Picture 71">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4" name="Titre 3">
            <a:extLst>
              <a:ext uri="{FF2B5EF4-FFF2-40B4-BE49-F238E27FC236}">
                <a16:creationId xmlns:a16="http://schemas.microsoft.com/office/drawing/2014/main" id="{4FCCE15D-C2A0-424B-BEAC-13B6CD75DA7A}"/>
              </a:ext>
            </a:extLst>
          </p:cNvPr>
          <p:cNvSpPr>
            <a:spLocks noGrp="1"/>
          </p:cNvSpPr>
          <p:nvPr>
            <p:ph type="ctrTitle"/>
          </p:nvPr>
        </p:nvSpPr>
        <p:spPr>
          <a:xfrm>
            <a:off x="342539" y="1183043"/>
            <a:ext cx="11503873" cy="2720406"/>
          </a:xfrm>
        </p:spPr>
        <p:txBody>
          <a:bodyPr vert="horz" lIns="91440" tIns="45720" rIns="91440" bIns="45720" rtlCol="0" anchor="ctr">
            <a:normAutofit fontScale="90000"/>
          </a:bodyPr>
          <a:lstStyle/>
          <a:p>
            <a:r>
              <a:rPr lang="en-US" sz="5400" b="1" u="sng" dirty="0">
                <a:solidFill>
                  <a:srgbClr val="7030A0"/>
                </a:solidFill>
                <a:latin typeface="Arial" panose="020B0604020202020204" pitchFamily="34" charset="0"/>
                <a:cs typeface="Arial" panose="020B0604020202020204" pitchFamily="34" charset="0"/>
              </a:rPr>
              <a:t>SOUTENANCE PROJET 8 : </a:t>
            </a:r>
            <a:br>
              <a:rPr lang="en-US" sz="5400" u="sng" dirty="0">
                <a:solidFill>
                  <a:schemeClr val="accent5">
                    <a:lumMod val="50000"/>
                  </a:schemeClr>
                </a:solidFill>
                <a:latin typeface="Arial" panose="020B0604020202020204" pitchFamily="34" charset="0"/>
                <a:cs typeface="Arial" panose="020B0604020202020204" pitchFamily="34" charset="0"/>
              </a:rPr>
            </a:br>
            <a:br>
              <a:rPr lang="en-US" sz="5400" u="sng" dirty="0">
                <a:solidFill>
                  <a:schemeClr val="accent5">
                    <a:lumMod val="50000"/>
                  </a:schemeClr>
                </a:solidFill>
                <a:latin typeface="Arial" panose="020B0604020202020204" pitchFamily="34" charset="0"/>
                <a:cs typeface="Arial" panose="020B0604020202020204" pitchFamily="34" charset="0"/>
              </a:rPr>
            </a:br>
            <a:r>
              <a:rPr lang="fr-FR" sz="5300" b="1" i="1" u="sng" dirty="0">
                <a:solidFill>
                  <a:srgbClr val="271A38"/>
                </a:solidFill>
                <a:latin typeface="Inter"/>
                <a:cs typeface="Arial" panose="020B0604020202020204" pitchFamily="34" charset="0"/>
              </a:rPr>
              <a:t>Créer une application web de location immobilière avec </a:t>
            </a:r>
            <a:r>
              <a:rPr lang="fr-FR" sz="5300" b="1" i="1" u="sng" dirty="0" err="1">
                <a:solidFill>
                  <a:srgbClr val="271A38"/>
                </a:solidFill>
                <a:latin typeface="Inter"/>
                <a:cs typeface="Arial" panose="020B0604020202020204" pitchFamily="34" charset="0"/>
              </a:rPr>
              <a:t>React</a:t>
            </a:r>
            <a:br>
              <a:rPr lang="fr-FR" b="1" i="0" dirty="0">
                <a:solidFill>
                  <a:srgbClr val="271A38"/>
                </a:solidFill>
                <a:effectLst/>
                <a:latin typeface="Inter"/>
              </a:rPr>
            </a:br>
            <a:br>
              <a:rPr lang="fr-FR" b="1" i="0" dirty="0">
                <a:solidFill>
                  <a:srgbClr val="271A38"/>
                </a:solidFill>
                <a:effectLst/>
                <a:latin typeface="Inter"/>
              </a:rPr>
            </a:br>
            <a:endParaRPr lang="en-US" dirty="0">
              <a:latin typeface="Arial" panose="020B0604020202020204" pitchFamily="34" charset="0"/>
              <a:cs typeface="Arial" panose="020B0604020202020204" pitchFamily="34" charset="0"/>
            </a:endParaRPr>
          </a:p>
        </p:txBody>
      </p:sp>
      <p:sp>
        <p:nvSpPr>
          <p:cNvPr id="10" name="Sous-titre 4">
            <a:extLst>
              <a:ext uri="{FF2B5EF4-FFF2-40B4-BE49-F238E27FC236}">
                <a16:creationId xmlns:a16="http://schemas.microsoft.com/office/drawing/2014/main" id="{4AB30938-A105-4E9F-B82F-4D45ED094FD7}"/>
              </a:ext>
            </a:extLst>
          </p:cNvPr>
          <p:cNvSpPr>
            <a:spLocks noGrp="1"/>
          </p:cNvSpPr>
          <p:nvPr>
            <p:ph type="subTitle" idx="1"/>
          </p:nvPr>
        </p:nvSpPr>
        <p:spPr>
          <a:xfrm>
            <a:off x="73111" y="3463387"/>
            <a:ext cx="5242261" cy="3423812"/>
          </a:xfrm>
        </p:spPr>
        <p:txBody>
          <a:bodyPr vert="horz" lIns="91440" tIns="45720" rIns="91440" bIns="45720" rtlCol="0" anchor="b">
            <a:normAutofit/>
          </a:bodyPr>
          <a:lstStyle/>
          <a:p>
            <a:pPr indent="-228600" algn="l">
              <a:buFont typeface="Arial" panose="020B0604020202020204" pitchFamily="34" charset="0"/>
              <a:buChar char="•"/>
            </a:pPr>
            <a:r>
              <a:rPr lang="en-US" sz="1800" b="1" i="0" dirty="0">
                <a:effectLst/>
              </a:rPr>
              <a:t>Centre de formation : </a:t>
            </a:r>
            <a:r>
              <a:rPr lang="en-US" sz="1800" i="0" dirty="0">
                <a:effectLst/>
              </a:rPr>
              <a:t>OpenClassroom</a:t>
            </a:r>
            <a:r>
              <a:rPr lang="en-US" sz="1800" dirty="0"/>
              <a:t>s</a:t>
            </a:r>
            <a:endParaRPr lang="en-US" sz="1800" i="0" dirty="0">
              <a:effectLst/>
            </a:endParaRPr>
          </a:p>
          <a:p>
            <a:pPr indent="-228600" algn="l">
              <a:buFont typeface="Arial" panose="020B0604020202020204" pitchFamily="34" charset="0"/>
              <a:buChar char="•"/>
            </a:pPr>
            <a:r>
              <a:rPr lang="en-US" sz="1800" b="1" i="0" dirty="0">
                <a:effectLst/>
              </a:rPr>
              <a:t>Formation : </a:t>
            </a:r>
            <a:r>
              <a:rPr lang="en-US" sz="1800" b="0" i="0" dirty="0">
                <a:effectLst/>
              </a:rPr>
              <a:t>Développeur d’intégrateur web</a:t>
            </a:r>
          </a:p>
          <a:p>
            <a:pPr indent="-228600" algn="l">
              <a:buFont typeface="Arial" panose="020B0604020202020204" pitchFamily="34" charset="0"/>
              <a:buChar char="•"/>
            </a:pPr>
            <a:r>
              <a:rPr lang="en-US" sz="1800" b="1" dirty="0"/>
              <a:t>Etudiante</a:t>
            </a:r>
            <a:r>
              <a:rPr lang="en-US" sz="1800" dirty="0"/>
              <a:t> </a:t>
            </a:r>
            <a:r>
              <a:rPr lang="en-US" sz="1800" b="1" dirty="0"/>
              <a:t>:</a:t>
            </a:r>
            <a:r>
              <a:rPr lang="en-US" sz="1800" dirty="0"/>
              <a:t> Mme GUEYE Nogaye</a:t>
            </a:r>
          </a:p>
          <a:p>
            <a:pPr indent="-228600" algn="l">
              <a:buFont typeface="Arial" panose="020B0604020202020204" pitchFamily="34" charset="0"/>
              <a:buChar char="•"/>
            </a:pPr>
            <a:r>
              <a:rPr lang="en-US" sz="1800" b="1" i="0" dirty="0">
                <a:effectLst/>
              </a:rPr>
              <a:t>Mentor</a:t>
            </a:r>
            <a:r>
              <a:rPr lang="en-US" sz="1800" b="0" i="0" dirty="0">
                <a:effectLst/>
              </a:rPr>
              <a:t> </a:t>
            </a:r>
            <a:r>
              <a:rPr lang="en-US" sz="1800" b="1" i="0" dirty="0">
                <a:effectLst/>
              </a:rPr>
              <a:t>:</a:t>
            </a:r>
            <a:r>
              <a:rPr lang="en-US" sz="1800" b="0" i="0" dirty="0">
                <a:effectLst/>
              </a:rPr>
              <a:t> M. Nicolas </a:t>
            </a:r>
            <a:r>
              <a:rPr lang="en-US" sz="1800" b="0" i="0" dirty="0" err="1">
                <a:effectLst/>
              </a:rPr>
              <a:t>Fabri</a:t>
            </a:r>
            <a:r>
              <a:rPr lang="en-US" sz="1800" b="0" i="0">
                <a:effectLst/>
              </a:rPr>
              <a:t>.</a:t>
            </a:r>
            <a:endParaRPr lang="en-US" sz="1800" b="0" i="0" dirty="0">
              <a:effectLst/>
            </a:endParaRPr>
          </a:p>
          <a:p>
            <a:pPr indent="-228600" algn="l">
              <a:buFont typeface="Arial" panose="020B0604020202020204" pitchFamily="34" charset="0"/>
              <a:buChar char="•"/>
            </a:pPr>
            <a:endParaRPr lang="en-US" sz="1800" dirty="0"/>
          </a:p>
        </p:txBody>
      </p:sp>
      <p:sp>
        <p:nvSpPr>
          <p:cNvPr id="11" name="Espace réservé de la date 3">
            <a:extLst>
              <a:ext uri="{FF2B5EF4-FFF2-40B4-BE49-F238E27FC236}">
                <a16:creationId xmlns:a16="http://schemas.microsoft.com/office/drawing/2014/main" id="{0238F7D8-1CA3-4978-BAB8-49C45904122E}"/>
              </a:ext>
            </a:extLst>
          </p:cNvPr>
          <p:cNvSpPr>
            <a:spLocks noGrp="1"/>
          </p:cNvSpPr>
          <p:nvPr>
            <p:ph type="dt" sz="half" idx="10"/>
          </p:nvPr>
        </p:nvSpPr>
        <p:spPr>
          <a:xfrm>
            <a:off x="9161804" y="6331273"/>
            <a:ext cx="2743200" cy="365125"/>
          </a:xfrm>
        </p:spPr>
        <p:txBody>
          <a:bodyPr/>
          <a:lstStyle/>
          <a:p>
            <a:r>
              <a:rPr lang="fr-FR" sz="2000" dirty="0"/>
              <a:t>09/06/2023</a:t>
            </a:r>
            <a:endParaRPr lang="en-US" sz="2000" dirty="0"/>
          </a:p>
        </p:txBody>
      </p:sp>
    </p:spTree>
    <p:extLst>
      <p:ext uri="{BB962C8B-B14F-4D97-AF65-F5344CB8AC3E}">
        <p14:creationId xmlns:p14="http://schemas.microsoft.com/office/powerpoint/2010/main" val="117373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07D96-9E78-45E3-8ED7-32E5CDBAB5D1}"/>
              </a:ext>
            </a:extLst>
          </p:cNvPr>
          <p:cNvSpPr>
            <a:spLocks noGrp="1"/>
          </p:cNvSpPr>
          <p:nvPr>
            <p:ph type="title"/>
          </p:nvPr>
        </p:nvSpPr>
        <p:spPr/>
        <p:txBody>
          <a:bodyPr>
            <a:normAutofit/>
          </a:bodyPr>
          <a:lstStyle/>
          <a:p>
            <a:pPr algn="ctr"/>
            <a:r>
              <a:rPr lang="fr-FR" sz="5400" b="1" u="sng" dirty="0">
                <a:solidFill>
                  <a:srgbClr val="7030A0"/>
                </a:solidFill>
                <a:latin typeface="Arial" panose="020B0604020202020204" pitchFamily="34" charset="0"/>
                <a:cs typeface="Arial" panose="020B0604020202020204" pitchFamily="34" charset="0"/>
              </a:rPr>
              <a:t>LIVRABLES:</a:t>
            </a:r>
          </a:p>
        </p:txBody>
      </p:sp>
      <p:sp>
        <p:nvSpPr>
          <p:cNvPr id="3" name="Espace réservé du contenu 2">
            <a:extLst>
              <a:ext uri="{FF2B5EF4-FFF2-40B4-BE49-F238E27FC236}">
                <a16:creationId xmlns:a16="http://schemas.microsoft.com/office/drawing/2014/main" id="{EE971464-03B1-4F94-8349-3E189433CC97}"/>
              </a:ext>
            </a:extLst>
          </p:cNvPr>
          <p:cNvSpPr>
            <a:spLocks noGrp="1"/>
          </p:cNvSpPr>
          <p:nvPr>
            <p:ph idx="1"/>
          </p:nvPr>
        </p:nvSpPr>
        <p:spPr>
          <a:xfrm>
            <a:off x="458694" y="2424635"/>
            <a:ext cx="11274612" cy="3601495"/>
          </a:xfrm>
        </p:spPr>
        <p:txBody>
          <a:bodyPr>
            <a:normAutofit/>
          </a:bodyPr>
          <a:lstStyle/>
          <a:p>
            <a:pPr algn="l">
              <a:buFont typeface="Arial" panose="020B0604020202020204" pitchFamily="34" charset="0"/>
              <a:buChar char="•"/>
            </a:pPr>
            <a:r>
              <a:rPr lang="fr-FR" b="0" i="0" dirty="0">
                <a:solidFill>
                  <a:srgbClr val="271A38"/>
                </a:solidFill>
                <a:effectLst/>
                <a:latin typeface="Inter"/>
              </a:rPr>
              <a:t>Présentation des différentes pages, avec la navigation entre elles, et les interactions avec tous les éléments interactifs. </a:t>
            </a:r>
          </a:p>
          <a:p>
            <a:pPr algn="l">
              <a:buFont typeface="Arial" panose="020B0604020202020204" pitchFamily="34" charset="0"/>
              <a:buChar char="•"/>
            </a:pPr>
            <a:r>
              <a:rPr lang="fr-FR" b="0" i="0" dirty="0">
                <a:solidFill>
                  <a:srgbClr val="271A38"/>
                </a:solidFill>
                <a:effectLst/>
                <a:latin typeface="Inter"/>
              </a:rPr>
              <a:t>Parcours des fichiers de code avec le mentor. Mise en avant des différents composants </a:t>
            </a:r>
            <a:r>
              <a:rPr lang="fr-FR" b="0" i="0" dirty="0" err="1">
                <a:solidFill>
                  <a:srgbClr val="271A38"/>
                </a:solidFill>
                <a:effectLst/>
                <a:latin typeface="Inter"/>
              </a:rPr>
              <a:t>React</a:t>
            </a:r>
            <a:r>
              <a:rPr lang="fr-FR" b="0" i="0" dirty="0">
                <a:solidFill>
                  <a:srgbClr val="271A38"/>
                </a:solidFill>
                <a:effectLst/>
                <a:latin typeface="Inter"/>
              </a:rPr>
              <a:t>. </a:t>
            </a:r>
          </a:p>
          <a:p>
            <a:pPr marL="514350" indent="-514350">
              <a:buFont typeface="+mj-lt"/>
              <a:buAutoNum type="arabicPeriod"/>
            </a:pPr>
            <a:endParaRPr lang="fr-FR" dirty="0"/>
          </a:p>
          <a:p>
            <a:pPr marL="0" indent="0">
              <a:buNone/>
            </a:pPr>
            <a:endParaRPr lang="fr-FR" dirty="0"/>
          </a:p>
          <a:p>
            <a:endParaRPr lang="fr-FR" dirty="0"/>
          </a:p>
          <a:p>
            <a:endParaRPr lang="fr-FR" dirty="0"/>
          </a:p>
        </p:txBody>
      </p:sp>
      <p:sp>
        <p:nvSpPr>
          <p:cNvPr id="4" name="Espace réservé de la date 3">
            <a:extLst>
              <a:ext uri="{FF2B5EF4-FFF2-40B4-BE49-F238E27FC236}">
                <a16:creationId xmlns:a16="http://schemas.microsoft.com/office/drawing/2014/main" id="{49351BD4-20CD-4ED1-92CC-9E69740865AB}"/>
              </a:ext>
            </a:extLst>
          </p:cNvPr>
          <p:cNvSpPr>
            <a:spLocks noGrp="1"/>
          </p:cNvSpPr>
          <p:nvPr>
            <p:ph type="dt" sz="half" idx="10"/>
          </p:nvPr>
        </p:nvSpPr>
        <p:spPr/>
        <p:txBody>
          <a:bodyPr/>
          <a:lstStyle/>
          <a:p>
            <a:r>
              <a:rPr lang="fr-FR" dirty="0"/>
              <a:t>09/06/2023</a:t>
            </a:r>
            <a:endParaRPr lang="en-US" dirty="0"/>
          </a:p>
        </p:txBody>
      </p:sp>
      <p:sp>
        <p:nvSpPr>
          <p:cNvPr id="6" name="Espace réservé du numéro de diapositive 5">
            <a:extLst>
              <a:ext uri="{FF2B5EF4-FFF2-40B4-BE49-F238E27FC236}">
                <a16:creationId xmlns:a16="http://schemas.microsoft.com/office/drawing/2014/main" id="{BBEBCBA3-C8A5-41EA-9473-85B8465906AF}"/>
              </a:ext>
            </a:extLst>
          </p:cNvPr>
          <p:cNvSpPr>
            <a:spLocks noGrp="1"/>
          </p:cNvSpPr>
          <p:nvPr>
            <p:ph type="sldNum" sz="quarter" idx="12"/>
          </p:nvPr>
        </p:nvSpPr>
        <p:spPr/>
        <p:txBody>
          <a:bodyPr/>
          <a:lstStyle/>
          <a:p>
            <a:fld id="{73B850FF-6169-4056-8077-06FFA93A5366}" type="slidenum">
              <a:rPr lang="en-US" smtClean="0"/>
              <a:t>2</a:t>
            </a:fld>
            <a:endParaRPr lang="en-US"/>
          </a:p>
        </p:txBody>
      </p:sp>
      <p:sp>
        <p:nvSpPr>
          <p:cNvPr id="7" name="Espace réservé du pied de page 6">
            <a:extLst>
              <a:ext uri="{FF2B5EF4-FFF2-40B4-BE49-F238E27FC236}">
                <a16:creationId xmlns:a16="http://schemas.microsoft.com/office/drawing/2014/main" id="{66847361-EE79-A456-8532-FB978695EAB3}"/>
              </a:ext>
            </a:extLst>
          </p:cNvPr>
          <p:cNvSpPr>
            <a:spLocks noGrp="1"/>
          </p:cNvSpPr>
          <p:nvPr>
            <p:ph type="ftr" sz="quarter" idx="11"/>
          </p:nvPr>
        </p:nvSpPr>
        <p:spPr>
          <a:xfrm>
            <a:off x="3201894" y="6384019"/>
            <a:ext cx="5156798" cy="365125"/>
          </a:xfrm>
        </p:spPr>
        <p:txBody>
          <a:bodyPr vert="horz" lIns="91440" tIns="45720" rIns="91440" bIns="45720" rtlCol="0" anchor="ctr">
            <a:normAutofit/>
          </a:bodyPr>
          <a:lstStyle/>
          <a:p>
            <a:pPr>
              <a:spcAft>
                <a:spcPts val="600"/>
              </a:spcAft>
            </a:pPr>
            <a:r>
              <a:rPr lang="fr-FR" kern="1200" dirty="0">
                <a:solidFill>
                  <a:schemeClr val="tx1">
                    <a:alpha val="60000"/>
                  </a:schemeClr>
                </a:solidFill>
                <a:latin typeface="+mn-lt"/>
                <a:ea typeface="+mn-ea"/>
                <a:cs typeface="+mn-cs"/>
              </a:rPr>
              <a:t>Soutenance projet 8 :  Créez une page web dynamique avec JavaScript</a:t>
            </a:r>
            <a:endParaRPr lang="en-US" kern="1200" dirty="0">
              <a:solidFill>
                <a:schemeClr val="tx1">
                  <a:alpha val="60000"/>
                </a:schemeClr>
              </a:solidFill>
              <a:latin typeface="+mn-lt"/>
              <a:ea typeface="+mn-ea"/>
              <a:cs typeface="+mn-cs"/>
            </a:endParaRPr>
          </a:p>
        </p:txBody>
      </p:sp>
    </p:spTree>
    <p:extLst>
      <p:ext uri="{BB962C8B-B14F-4D97-AF65-F5344CB8AC3E}">
        <p14:creationId xmlns:p14="http://schemas.microsoft.com/office/powerpoint/2010/main" val="394227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2DE22-ACEA-458E-B06C-0529429BCD66}"/>
              </a:ext>
            </a:extLst>
          </p:cNvPr>
          <p:cNvSpPr>
            <a:spLocks noGrp="1"/>
          </p:cNvSpPr>
          <p:nvPr>
            <p:ph type="title"/>
          </p:nvPr>
        </p:nvSpPr>
        <p:spPr>
          <a:xfrm>
            <a:off x="1786685" y="1223010"/>
            <a:ext cx="8157416" cy="1325563"/>
          </a:xfrm>
        </p:spPr>
        <p:txBody>
          <a:bodyPr/>
          <a:lstStyle/>
          <a:p>
            <a:pPr algn="ctr"/>
            <a:r>
              <a:rPr lang="fr-FR" b="1" u="sng" dirty="0">
                <a:solidFill>
                  <a:srgbClr val="7030A0"/>
                </a:solidFill>
              </a:rPr>
              <a:t>Merci de votre attention </a:t>
            </a:r>
          </a:p>
        </p:txBody>
      </p:sp>
      <p:sp>
        <p:nvSpPr>
          <p:cNvPr id="3" name="Espace réservé de la date 2">
            <a:extLst>
              <a:ext uri="{FF2B5EF4-FFF2-40B4-BE49-F238E27FC236}">
                <a16:creationId xmlns:a16="http://schemas.microsoft.com/office/drawing/2014/main" id="{A3907524-4C66-43A3-B536-9E459EC55C07}"/>
              </a:ext>
            </a:extLst>
          </p:cNvPr>
          <p:cNvSpPr>
            <a:spLocks noGrp="1"/>
          </p:cNvSpPr>
          <p:nvPr>
            <p:ph type="dt" sz="half" idx="10"/>
          </p:nvPr>
        </p:nvSpPr>
        <p:spPr/>
        <p:txBody>
          <a:bodyPr/>
          <a:lstStyle/>
          <a:p>
            <a:r>
              <a:rPr lang="fr-FR" dirty="0"/>
              <a:t>09/06/2023</a:t>
            </a:r>
            <a:endParaRPr lang="en-US" dirty="0"/>
          </a:p>
        </p:txBody>
      </p:sp>
      <p:sp>
        <p:nvSpPr>
          <p:cNvPr id="5" name="Espace réservé du numéro de diapositive 4">
            <a:extLst>
              <a:ext uri="{FF2B5EF4-FFF2-40B4-BE49-F238E27FC236}">
                <a16:creationId xmlns:a16="http://schemas.microsoft.com/office/drawing/2014/main" id="{CA50EA9A-3E20-47A1-B49F-48688B966F58}"/>
              </a:ext>
            </a:extLst>
          </p:cNvPr>
          <p:cNvSpPr>
            <a:spLocks noGrp="1"/>
          </p:cNvSpPr>
          <p:nvPr>
            <p:ph type="sldNum" sz="quarter" idx="12"/>
          </p:nvPr>
        </p:nvSpPr>
        <p:spPr/>
        <p:txBody>
          <a:bodyPr/>
          <a:lstStyle/>
          <a:p>
            <a:fld id="{73B850FF-6169-4056-8077-06FFA93A5366}" type="slidenum">
              <a:rPr lang="en-US" smtClean="0"/>
              <a:t>3</a:t>
            </a:fld>
            <a:endParaRPr lang="en-US"/>
          </a:p>
        </p:txBody>
      </p:sp>
      <p:pic>
        <p:nvPicPr>
          <p:cNvPr id="9" name="Image 8">
            <a:extLst>
              <a:ext uri="{FF2B5EF4-FFF2-40B4-BE49-F238E27FC236}">
                <a16:creationId xmlns:a16="http://schemas.microsoft.com/office/drawing/2014/main" id="{58A0DDB1-15C8-4AF2-9D9C-27522133932F}"/>
              </a:ext>
            </a:extLst>
          </p:cNvPr>
          <p:cNvPicPr>
            <a:picLocks noChangeAspect="1"/>
          </p:cNvPicPr>
          <p:nvPr/>
        </p:nvPicPr>
        <p:blipFill>
          <a:blip r:embed="rId3">
            <a:duotone>
              <a:prstClr val="black"/>
              <a:srgbClr val="7030A0">
                <a:tint val="45000"/>
                <a:satMod val="400000"/>
              </a:srgb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98658" y="2434273"/>
            <a:ext cx="5991448" cy="3385168"/>
          </a:xfrm>
          <a:prstGeom prst="rect">
            <a:avLst/>
          </a:prstGeom>
        </p:spPr>
      </p:pic>
      <p:sp>
        <p:nvSpPr>
          <p:cNvPr id="6" name="Espace réservé du pied de page 6">
            <a:extLst>
              <a:ext uri="{FF2B5EF4-FFF2-40B4-BE49-F238E27FC236}">
                <a16:creationId xmlns:a16="http://schemas.microsoft.com/office/drawing/2014/main" id="{C87AE793-FBFD-B601-7620-891BD0E24A61}"/>
              </a:ext>
            </a:extLst>
          </p:cNvPr>
          <p:cNvSpPr>
            <a:spLocks noGrp="1"/>
          </p:cNvSpPr>
          <p:nvPr>
            <p:ph type="ftr" sz="quarter" idx="11"/>
          </p:nvPr>
        </p:nvSpPr>
        <p:spPr>
          <a:xfrm>
            <a:off x="3201895" y="6384019"/>
            <a:ext cx="5113766" cy="365125"/>
          </a:xfrm>
        </p:spPr>
        <p:txBody>
          <a:bodyPr vert="horz" lIns="91440" tIns="45720" rIns="91440" bIns="45720" rtlCol="0" anchor="ctr">
            <a:normAutofit/>
          </a:bodyPr>
          <a:lstStyle/>
          <a:p>
            <a:pPr>
              <a:spcAft>
                <a:spcPts val="600"/>
              </a:spcAft>
            </a:pPr>
            <a:r>
              <a:rPr lang="fr-FR" kern="1200" dirty="0">
                <a:solidFill>
                  <a:schemeClr val="tx1">
                    <a:alpha val="60000"/>
                  </a:schemeClr>
                </a:solidFill>
                <a:latin typeface="+mn-lt"/>
                <a:ea typeface="+mn-ea"/>
                <a:cs typeface="+mn-cs"/>
              </a:rPr>
              <a:t>Soutenance projet 8 :  Créez une page web dynamique avec JavaScript</a:t>
            </a:r>
            <a:endParaRPr lang="en-US" kern="1200" dirty="0">
              <a:solidFill>
                <a:schemeClr val="tx1">
                  <a:alpha val="60000"/>
                </a:schemeClr>
              </a:solidFill>
              <a:latin typeface="+mn-lt"/>
              <a:ea typeface="+mn-ea"/>
              <a:cs typeface="+mn-cs"/>
            </a:endParaRPr>
          </a:p>
        </p:txBody>
      </p:sp>
    </p:spTree>
    <p:extLst>
      <p:ext uri="{BB962C8B-B14F-4D97-AF65-F5344CB8AC3E}">
        <p14:creationId xmlns:p14="http://schemas.microsoft.com/office/powerpoint/2010/main" val="150398113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3755</TotalTime>
  <Words>439</Words>
  <Application>Microsoft Office PowerPoint</Application>
  <PresentationFormat>Grand écran</PresentationFormat>
  <Paragraphs>33</Paragraphs>
  <Slides>3</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vt:i4>
      </vt:variant>
    </vt:vector>
  </HeadingPairs>
  <TitlesOfParts>
    <vt:vector size="11" baseType="lpstr">
      <vt:lpstr>Arial</vt:lpstr>
      <vt:lpstr>Avenir Next LT Pro</vt:lpstr>
      <vt:lpstr>AvenirNext LT Pro Medium</vt:lpstr>
      <vt:lpstr>Calibri</vt:lpstr>
      <vt:lpstr>Inter</vt:lpstr>
      <vt:lpstr>Sabon Next LT</vt:lpstr>
      <vt:lpstr>Söhne</vt:lpstr>
      <vt:lpstr>DappledVTI</vt:lpstr>
      <vt:lpstr>SOUTENANCE PROJET 8 :   Créer une application web de location immobilière avec React  </vt:lpstr>
      <vt:lpstr>LIVRABLES:</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 : Intégration d’un site WordPress pour un client</dc:title>
  <dc:creator>Nogaye GUEYE</dc:creator>
  <cp:lastModifiedBy>Nogaye</cp:lastModifiedBy>
  <cp:revision>6</cp:revision>
  <dcterms:created xsi:type="dcterms:W3CDTF">2021-09-07T18:56:26Z</dcterms:created>
  <dcterms:modified xsi:type="dcterms:W3CDTF">2023-06-07T01:46:43Z</dcterms:modified>
</cp:coreProperties>
</file>