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b83228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b83228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e07bbbb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e07bbbb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e07bbb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e07bbb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e07bbbb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e07bbbb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e07bbbb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e07bbbb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e07bbbb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e07bbbb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98950" y="290675"/>
            <a:ext cx="3955500" cy="46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43650" y="290675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43650" y="4865375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18750" y="2429550"/>
            <a:ext cx="315900" cy="28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995100" y="38292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992600" y="38292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995100" y="93592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992600" y="93592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58" idx="0"/>
          </p:cNvCxnSpPr>
          <p:nvPr/>
        </p:nvCxnSpPr>
        <p:spPr>
          <a:xfrm flipH="1" rot="10800000">
            <a:off x="3153050" y="3627000"/>
            <a:ext cx="63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9" idx="0"/>
          </p:cNvCxnSpPr>
          <p:nvPr/>
        </p:nvCxnSpPr>
        <p:spPr>
          <a:xfrm rot="10800000">
            <a:off x="5143650" y="3601800"/>
            <a:ext cx="69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8" idx="3"/>
            <a:endCxn id="59" idx="1"/>
          </p:cNvCxnSpPr>
          <p:nvPr/>
        </p:nvCxnSpPr>
        <p:spPr>
          <a:xfrm>
            <a:off x="3311000" y="4018800"/>
            <a:ext cx="16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0" idx="2"/>
          </p:cNvCxnSpPr>
          <p:nvPr/>
        </p:nvCxnSpPr>
        <p:spPr>
          <a:xfrm>
            <a:off x="3153050" y="1315125"/>
            <a:ext cx="63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1" idx="2"/>
          </p:cNvCxnSpPr>
          <p:nvPr/>
        </p:nvCxnSpPr>
        <p:spPr>
          <a:xfrm flipH="1">
            <a:off x="5143650" y="1315125"/>
            <a:ext cx="6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3"/>
            <a:endCxn id="61" idx="1"/>
          </p:cNvCxnSpPr>
          <p:nvPr/>
        </p:nvCxnSpPr>
        <p:spPr>
          <a:xfrm>
            <a:off x="3311000" y="1125525"/>
            <a:ext cx="16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2704450" y="1099475"/>
            <a:ext cx="0" cy="29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8" idx="0"/>
            <a:endCxn id="57" idx="4"/>
          </p:cNvCxnSpPr>
          <p:nvPr/>
        </p:nvCxnSpPr>
        <p:spPr>
          <a:xfrm flipH="1" rot="10800000">
            <a:off x="3153050" y="2713800"/>
            <a:ext cx="1023600" cy="11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2198950" y="290675"/>
            <a:ext cx="3955500" cy="46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443650" y="290675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443650" y="4865375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018750" y="2429550"/>
            <a:ext cx="315900" cy="28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995100" y="38292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992600" y="38292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995100" y="93592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992600" y="93592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4"/>
          <p:cNvCxnSpPr>
            <a:stCxn id="78" idx="0"/>
            <a:endCxn id="75" idx="0"/>
          </p:cNvCxnSpPr>
          <p:nvPr/>
        </p:nvCxnSpPr>
        <p:spPr>
          <a:xfrm flipH="1" rot="10800000">
            <a:off x="3153050" y="290700"/>
            <a:ext cx="1023600" cy="3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9" idx="0"/>
          </p:cNvCxnSpPr>
          <p:nvPr/>
        </p:nvCxnSpPr>
        <p:spPr>
          <a:xfrm rot="10800000">
            <a:off x="5143650" y="3601800"/>
            <a:ext cx="69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8" idx="3"/>
            <a:endCxn id="79" idx="1"/>
          </p:cNvCxnSpPr>
          <p:nvPr/>
        </p:nvCxnSpPr>
        <p:spPr>
          <a:xfrm>
            <a:off x="3311000" y="4018800"/>
            <a:ext cx="16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0" idx="2"/>
          </p:cNvCxnSpPr>
          <p:nvPr/>
        </p:nvCxnSpPr>
        <p:spPr>
          <a:xfrm>
            <a:off x="3153050" y="1315125"/>
            <a:ext cx="63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81" idx="2"/>
          </p:cNvCxnSpPr>
          <p:nvPr/>
        </p:nvCxnSpPr>
        <p:spPr>
          <a:xfrm flipH="1">
            <a:off x="5143650" y="1315125"/>
            <a:ext cx="6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0" idx="3"/>
            <a:endCxn id="81" idx="1"/>
          </p:cNvCxnSpPr>
          <p:nvPr/>
        </p:nvCxnSpPr>
        <p:spPr>
          <a:xfrm>
            <a:off x="3311000" y="1125525"/>
            <a:ext cx="168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2704450" y="1099475"/>
            <a:ext cx="0" cy="29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78" idx="0"/>
            <a:endCxn id="77" idx="2"/>
          </p:cNvCxnSpPr>
          <p:nvPr/>
        </p:nvCxnSpPr>
        <p:spPr>
          <a:xfrm flipH="1" rot="10800000">
            <a:off x="3153050" y="2571900"/>
            <a:ext cx="865800" cy="12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7" idx="5"/>
          </p:cNvCxnSpPr>
          <p:nvPr/>
        </p:nvCxnSpPr>
        <p:spPr>
          <a:xfrm flipH="1" rot="10800000">
            <a:off x="3153050" y="2672400"/>
            <a:ext cx="1135200" cy="11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28075" y="240150"/>
            <a:ext cx="3955500" cy="46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572775" y="240150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572775" y="4814850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147875" y="2379025"/>
            <a:ext cx="315900" cy="28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124225" y="377867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121725" y="377867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124225" y="8854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121725" y="8854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5"/>
          <p:cNvCxnSpPr>
            <a:stCxn id="99" idx="0"/>
            <a:endCxn id="96" idx="2"/>
          </p:cNvCxnSpPr>
          <p:nvPr/>
        </p:nvCxnSpPr>
        <p:spPr>
          <a:xfrm flipH="1" rot="10800000">
            <a:off x="1282175" y="328675"/>
            <a:ext cx="1023600" cy="3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9" idx="0"/>
            <a:endCxn id="98" idx="4"/>
          </p:cNvCxnSpPr>
          <p:nvPr/>
        </p:nvCxnSpPr>
        <p:spPr>
          <a:xfrm flipH="1" rot="10800000">
            <a:off x="1282175" y="2663275"/>
            <a:ext cx="1023600" cy="11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4415375" y="240150"/>
            <a:ext cx="3955500" cy="46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660075" y="240150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660075" y="4814850"/>
            <a:ext cx="1466100" cy="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235175" y="2379025"/>
            <a:ext cx="315900" cy="28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2287966">
            <a:off x="5956605" y="2834993"/>
            <a:ext cx="315797" cy="37928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209025" y="3778675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211525" y="8854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7209025" y="885400"/>
            <a:ext cx="3159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>
            <a:stCxn id="109" idx="0"/>
            <a:endCxn id="106" idx="2"/>
          </p:cNvCxnSpPr>
          <p:nvPr/>
        </p:nvCxnSpPr>
        <p:spPr>
          <a:xfrm flipH="1" rot="10800000">
            <a:off x="6231503" y="328686"/>
            <a:ext cx="161700" cy="25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9" idx="0"/>
            <a:endCxn id="108" idx="4"/>
          </p:cNvCxnSpPr>
          <p:nvPr/>
        </p:nvCxnSpPr>
        <p:spPr>
          <a:xfrm flipH="1" rot="10800000">
            <a:off x="6231503" y="2663286"/>
            <a:ext cx="1617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75" y="2320750"/>
            <a:ext cx="1784750" cy="1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075" y="1104124"/>
            <a:ext cx="1812350" cy="13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4858975" y="1267750"/>
            <a:ext cx="1838700" cy="22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437558" y="1267750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437558" y="3501184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704886" y="2311979"/>
            <a:ext cx="146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229055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157568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229055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157568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6"/>
          <p:cNvCxnSpPr>
            <a:stCxn id="125" idx="0"/>
            <a:endCxn id="122" idx="2"/>
          </p:cNvCxnSpPr>
          <p:nvPr/>
        </p:nvCxnSpPr>
        <p:spPr>
          <a:xfrm flipH="1" rot="10800000">
            <a:off x="5302405" y="1310808"/>
            <a:ext cx="476100" cy="16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5" idx="0"/>
            <a:endCxn id="124" idx="4"/>
          </p:cNvCxnSpPr>
          <p:nvPr/>
        </p:nvCxnSpPr>
        <p:spPr>
          <a:xfrm flipH="1" rot="10800000">
            <a:off x="5302405" y="2451108"/>
            <a:ext cx="4758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/>
          <p:nvPr/>
        </p:nvSpPr>
        <p:spPr>
          <a:xfrm>
            <a:off x="6758904" y="1267750"/>
            <a:ext cx="1838700" cy="22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337487" y="1267750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7337487" y="3501184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7604815" y="2311979"/>
            <a:ext cx="146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2373349">
            <a:off x="7417873" y="2583979"/>
            <a:ext cx="149805" cy="18156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057497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128985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057497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6"/>
          <p:cNvCxnSpPr>
            <a:stCxn id="135" idx="0"/>
            <a:endCxn id="132" idx="2"/>
          </p:cNvCxnSpPr>
          <p:nvPr/>
        </p:nvCxnSpPr>
        <p:spPr>
          <a:xfrm flipH="1" rot="10800000">
            <a:off x="7547076" y="1310809"/>
            <a:ext cx="131100" cy="12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>
            <a:stCxn id="135" idx="0"/>
            <a:endCxn id="134" idx="4"/>
          </p:cNvCxnSpPr>
          <p:nvPr/>
        </p:nvCxnSpPr>
        <p:spPr>
          <a:xfrm flipH="1" rot="10800000">
            <a:off x="7547076" y="2451109"/>
            <a:ext cx="1311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6"/>
          <p:cNvSpPr txBox="1"/>
          <p:nvPr/>
        </p:nvSpPr>
        <p:spPr>
          <a:xfrm rot="-5400000">
            <a:off x="458075" y="1611963"/>
            <a:ext cx="1092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Puck Detector</a:t>
            </a:r>
            <a:endParaRPr sz="1000"/>
          </a:p>
        </p:txBody>
      </p:sp>
      <p:sp>
        <p:nvSpPr>
          <p:cNvPr id="142" name="Google Shape;142;p16"/>
          <p:cNvSpPr txBox="1"/>
          <p:nvPr/>
        </p:nvSpPr>
        <p:spPr>
          <a:xfrm rot="-5400000">
            <a:off x="458075" y="2828788"/>
            <a:ext cx="1092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Goal </a:t>
            </a:r>
            <a:r>
              <a:rPr lang="en" sz="1000"/>
              <a:t>Detector</a:t>
            </a:r>
            <a:endParaRPr sz="1000"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600" y="2320750"/>
            <a:ext cx="1812350" cy="1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600" y="1115425"/>
            <a:ext cx="1784750" cy="133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 rot="-5400000">
            <a:off x="4091088" y="2212213"/>
            <a:ext cx="1092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Puck Detector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75" y="2396950"/>
            <a:ext cx="1784750" cy="1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075" y="1104124"/>
            <a:ext cx="1812350" cy="13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4858975" y="1267750"/>
            <a:ext cx="1838700" cy="22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5437558" y="1267750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5437558" y="3501184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704886" y="2311979"/>
            <a:ext cx="146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229055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157568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5229055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6157568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7"/>
          <p:cNvCxnSpPr>
            <a:stCxn id="156" idx="0"/>
            <a:endCxn id="153" idx="2"/>
          </p:cNvCxnSpPr>
          <p:nvPr/>
        </p:nvCxnSpPr>
        <p:spPr>
          <a:xfrm flipH="1" rot="10800000">
            <a:off x="5302405" y="1310808"/>
            <a:ext cx="476100" cy="16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>
            <a:stCxn id="156" idx="0"/>
            <a:endCxn id="155" idx="4"/>
          </p:cNvCxnSpPr>
          <p:nvPr/>
        </p:nvCxnSpPr>
        <p:spPr>
          <a:xfrm flipH="1" rot="10800000">
            <a:off x="5302405" y="2451108"/>
            <a:ext cx="4758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7"/>
          <p:cNvSpPr/>
          <p:nvPr/>
        </p:nvSpPr>
        <p:spPr>
          <a:xfrm>
            <a:off x="6758904" y="1267750"/>
            <a:ext cx="1838700" cy="22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337487" y="1267750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337487" y="3501184"/>
            <a:ext cx="681600" cy="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604815" y="2311979"/>
            <a:ext cx="146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 rot="2373349">
            <a:off x="7417873" y="2583979"/>
            <a:ext cx="149805" cy="18156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8057497" y="2995308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128985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8057497" y="1582770"/>
            <a:ext cx="1467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>
            <a:stCxn id="166" idx="0"/>
            <a:endCxn id="163" idx="2"/>
          </p:cNvCxnSpPr>
          <p:nvPr/>
        </p:nvCxnSpPr>
        <p:spPr>
          <a:xfrm flipH="1" rot="10800000">
            <a:off x="7547076" y="1310809"/>
            <a:ext cx="131100" cy="12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6" idx="0"/>
            <a:endCxn id="165" idx="4"/>
          </p:cNvCxnSpPr>
          <p:nvPr/>
        </p:nvCxnSpPr>
        <p:spPr>
          <a:xfrm flipH="1" rot="10800000">
            <a:off x="7547076" y="2451109"/>
            <a:ext cx="1311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404025" y="1611963"/>
            <a:ext cx="10926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Puck Detector</a:t>
            </a:r>
            <a:endParaRPr sz="1000"/>
          </a:p>
        </p:txBody>
      </p:sp>
      <p:sp>
        <p:nvSpPr>
          <p:cNvPr id="173" name="Google Shape;173;p17"/>
          <p:cNvSpPr txBox="1"/>
          <p:nvPr/>
        </p:nvSpPr>
        <p:spPr>
          <a:xfrm rot="-5400000">
            <a:off x="404025" y="2897975"/>
            <a:ext cx="1092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Goal Detector</a:t>
            </a:r>
            <a:endParaRPr sz="1000"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600" y="2396950"/>
            <a:ext cx="1812350" cy="13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600" y="1115425"/>
            <a:ext cx="1784750" cy="133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 rot="-5400000">
            <a:off x="2080938" y="399763"/>
            <a:ext cx="10926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Puck Detector</a:t>
            </a:r>
            <a:endParaRPr sz="1000"/>
          </a:p>
        </p:txBody>
      </p:sp>
      <p:sp>
        <p:nvSpPr>
          <p:cNvPr id="177" name="Google Shape;177;p17"/>
          <p:cNvSpPr txBox="1"/>
          <p:nvPr/>
        </p:nvSpPr>
        <p:spPr>
          <a:xfrm rot="-5400000">
            <a:off x="2218275" y="72813"/>
            <a:ext cx="1219800" cy="3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8" name="Google Shape;178;p17"/>
          <p:cNvSpPr txBox="1"/>
          <p:nvPr/>
        </p:nvSpPr>
        <p:spPr>
          <a:xfrm rot="-5400000">
            <a:off x="2218275" y="1386163"/>
            <a:ext cx="1219800" cy="3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828525" y="1104124"/>
            <a:ext cx="7661713" cy="2647601"/>
            <a:chOff x="828525" y="1104124"/>
            <a:chExt cx="7661713" cy="2647601"/>
          </a:xfrm>
        </p:grpSpPr>
        <p:pic>
          <p:nvPicPr>
            <p:cNvPr id="184" name="Google Shape;18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9675" y="2396950"/>
              <a:ext cx="1784750" cy="13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2075" y="1104124"/>
              <a:ext cx="1812350" cy="1354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96600" y="2396950"/>
              <a:ext cx="1812350" cy="135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96600" y="1115425"/>
              <a:ext cx="1784750" cy="1331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8"/>
            <p:cNvSpPr txBox="1"/>
            <p:nvPr/>
          </p:nvSpPr>
          <p:spPr>
            <a:xfrm rot="-5400000">
              <a:off x="2218275" y="72813"/>
              <a:ext cx="1219800" cy="341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89" name="Google Shape;189;p18"/>
            <p:cNvSpPr txBox="1"/>
            <p:nvPr/>
          </p:nvSpPr>
          <p:spPr>
            <a:xfrm rot="-5400000">
              <a:off x="2218275" y="1386163"/>
              <a:ext cx="1219800" cy="341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90" name="Google Shape;190;p18"/>
            <p:cNvSpPr txBox="1"/>
            <p:nvPr/>
          </p:nvSpPr>
          <p:spPr>
            <a:xfrm rot="-5400000">
              <a:off x="2218275" y="1386163"/>
              <a:ext cx="1219800" cy="341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91" name="Google Shape;191;p18"/>
            <p:cNvSpPr txBox="1"/>
            <p:nvPr/>
          </p:nvSpPr>
          <p:spPr>
            <a:xfrm rot="-5400000">
              <a:off x="5356288" y="580575"/>
              <a:ext cx="2543100" cy="372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92" name="Google Shape;192;p18"/>
            <p:cNvSpPr txBox="1"/>
            <p:nvPr/>
          </p:nvSpPr>
          <p:spPr>
            <a:xfrm rot="-5400000">
              <a:off x="451575" y="1611963"/>
              <a:ext cx="1092600" cy="33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Puck Detector</a:t>
              </a:r>
              <a:endParaRPr sz="1000"/>
            </a:p>
          </p:txBody>
        </p:sp>
        <p:sp>
          <p:nvSpPr>
            <p:cNvPr id="193" name="Google Shape;193;p18"/>
            <p:cNvSpPr txBox="1"/>
            <p:nvPr/>
          </p:nvSpPr>
          <p:spPr>
            <a:xfrm rot="-5400000">
              <a:off x="451575" y="2925313"/>
              <a:ext cx="1092600" cy="33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Goal </a:t>
              </a:r>
              <a:r>
                <a:rPr lang="en" sz="1000"/>
                <a:t>Detector</a:t>
              </a:r>
              <a:endParaRPr sz="1000"/>
            </a:p>
          </p:txBody>
        </p:sp>
        <p:sp>
          <p:nvSpPr>
            <p:cNvPr id="194" name="Google Shape;194;p18"/>
            <p:cNvSpPr txBox="1"/>
            <p:nvPr/>
          </p:nvSpPr>
          <p:spPr>
            <a:xfrm rot="-5400000">
              <a:off x="4238675" y="2223913"/>
              <a:ext cx="1092600" cy="33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Controller</a:t>
              </a:r>
              <a:endParaRPr sz="1000"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988600" y="1422275"/>
              <a:ext cx="1680600" cy="208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517408" y="1422275"/>
              <a:ext cx="623100" cy="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517408" y="3470619"/>
              <a:ext cx="623100" cy="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761738" y="2379967"/>
              <a:ext cx="134100" cy="12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326843" y="3006667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175476" y="3006667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326843" y="1711189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175476" y="1711189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8"/>
            <p:cNvCxnSpPr>
              <a:stCxn id="199" idx="0"/>
              <a:endCxn id="196" idx="2"/>
            </p:cNvCxnSpPr>
            <p:nvPr/>
          </p:nvCxnSpPr>
          <p:spPr>
            <a:xfrm flipH="1" rot="10800000">
              <a:off x="5393893" y="1461967"/>
              <a:ext cx="435000" cy="154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18"/>
            <p:cNvCxnSpPr>
              <a:stCxn id="199" idx="0"/>
              <a:endCxn id="198" idx="4"/>
            </p:cNvCxnSpPr>
            <p:nvPr/>
          </p:nvCxnSpPr>
          <p:spPr>
            <a:xfrm flipH="1" rot="10800000">
              <a:off x="5393893" y="2507767"/>
              <a:ext cx="435000" cy="49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5" name="Google Shape;205;p18"/>
            <p:cNvSpPr/>
            <p:nvPr/>
          </p:nvSpPr>
          <p:spPr>
            <a:xfrm>
              <a:off x="6725081" y="1422275"/>
              <a:ext cx="1680600" cy="208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253889" y="1422275"/>
              <a:ext cx="623100" cy="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253889" y="3470619"/>
              <a:ext cx="623100" cy="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7498219" y="2379967"/>
              <a:ext cx="134100" cy="12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rot="2380635">
              <a:off x="7327213" y="2629573"/>
              <a:ext cx="137205" cy="16638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911957" y="3006667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063324" y="1711189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7911957" y="1711189"/>
              <a:ext cx="134100" cy="16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" name="Google Shape;213;p18"/>
            <p:cNvCxnSpPr>
              <a:stCxn id="209" idx="0"/>
              <a:endCxn id="206" idx="2"/>
            </p:cNvCxnSpPr>
            <p:nvPr/>
          </p:nvCxnSpPr>
          <p:spPr>
            <a:xfrm flipH="1" rot="10800000">
              <a:off x="7445465" y="1461914"/>
              <a:ext cx="120000" cy="118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18"/>
            <p:cNvCxnSpPr>
              <a:stCxn id="209" idx="0"/>
              <a:endCxn id="208" idx="4"/>
            </p:cNvCxnSpPr>
            <p:nvPr/>
          </p:nvCxnSpPr>
          <p:spPr>
            <a:xfrm flipH="1" rot="10800000">
              <a:off x="7445465" y="2507714"/>
              <a:ext cx="1197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