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8" r:id="rId7"/>
    <p:sldId id="261" r:id="rId8"/>
    <p:sldId id="269" r:id="rId9"/>
    <p:sldId id="270" r:id="rId10"/>
    <p:sldId id="266" r:id="rId11"/>
    <p:sldId id="271" r:id="rId12"/>
    <p:sldId id="272" r:id="rId13"/>
    <p:sldId id="260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BalkanLingo</a:t>
            </a:r>
            <a:br>
              <a:rPr lang="en-US" dirty="0"/>
            </a:br>
            <a:r>
              <a:rPr lang="hr-HR" sz="4400" dirty="0"/>
              <a:t>Tim od 6 i po’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Ispitivanje aplikacije se izvodi pomoću alata Jest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Ispitujemo dostupnost ruta, npr. može li uobičajeni korisnik pristupiti njemu namijenjenim stranicama ili pak napraviti ilegalnu akciju na nekoj ruti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Ispitujemo funkcije baze podataka te vraćaju li iste točan rezultat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BFF6B-DDC9-58B2-E0CD-8A4A0151F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92" y="3060011"/>
            <a:ext cx="7086600" cy="2790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F470F-5E2B-776D-B387-644AE278C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6"/>
          <a:stretch/>
        </p:blipFill>
        <p:spPr>
          <a:xfrm>
            <a:off x="953208" y="1325035"/>
            <a:ext cx="7478951" cy="18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9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754BCB-9BFE-D42D-A9AD-3481C862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EBC61-CE35-6601-3F06-53AEB2D3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29562"/>
            <a:ext cx="7435064" cy="50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i="1" dirty="0" err="1"/>
              <a:t>Frontend</a:t>
            </a:r>
            <a:r>
              <a:rPr lang="hr-HR" sz="2000" dirty="0"/>
              <a:t>: HTMX </a:t>
            </a:r>
          </a:p>
          <a:p>
            <a:pPr lvl="1">
              <a:lnSpc>
                <a:spcPct val="100000"/>
              </a:lnSpc>
            </a:pPr>
            <a:r>
              <a:rPr lang="hr-HR" sz="2000" i="1" dirty="0" err="1"/>
              <a:t>Backend</a:t>
            </a:r>
            <a:r>
              <a:rPr lang="hr-HR" sz="2000" dirty="0"/>
              <a:t>: Express (node.js), SQLite3, Jest, Ajax, </a:t>
            </a:r>
            <a:r>
              <a:rPr lang="hr-HR" sz="2000" dirty="0" err="1"/>
              <a:t>Nodemailer</a:t>
            </a:r>
            <a:r>
              <a:rPr lang="hr-HR" sz="2000" dirty="0"/>
              <a:t>, Google-</a:t>
            </a:r>
            <a:r>
              <a:rPr lang="hr-HR" sz="2000" dirty="0" err="1"/>
              <a:t>Translate</a:t>
            </a:r>
            <a:r>
              <a:rPr lang="hr-HR" sz="2000" dirty="0"/>
              <a:t>-</a:t>
            </a:r>
            <a:r>
              <a:rPr lang="hr-HR" sz="2000" dirty="0" err="1"/>
              <a:t>Api</a:t>
            </a:r>
            <a:r>
              <a:rPr lang="hr-HR" sz="2000" dirty="0"/>
              <a:t>, </a:t>
            </a:r>
            <a:r>
              <a:rPr lang="hr-HR" sz="2000" dirty="0" err="1"/>
              <a:t>FreeDictionaryApi</a:t>
            </a:r>
            <a:r>
              <a:rPr lang="hr-HR" sz="2000" dirty="0"/>
              <a:t>, </a:t>
            </a:r>
            <a:r>
              <a:rPr lang="hr-HR" sz="2000" dirty="0" err="1"/>
              <a:t>ElevenLabs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 err="1"/>
              <a:t>Visual</a:t>
            </a:r>
            <a:r>
              <a:rPr lang="hr-HR" sz="2400" dirty="0"/>
              <a:t> Studio </a:t>
            </a:r>
            <a:r>
              <a:rPr lang="hr-HR" sz="2400" dirty="0" err="1"/>
              <a:t>Code</a:t>
            </a:r>
            <a:r>
              <a:rPr lang="hr-HR" sz="2400" dirty="0"/>
              <a:t>, </a:t>
            </a:r>
            <a:r>
              <a:rPr lang="hr-HR" sz="2400" dirty="0" err="1"/>
              <a:t>Docker</a:t>
            </a:r>
            <a:r>
              <a:rPr lang="hr-HR" sz="2400" dirty="0"/>
              <a:t>, DB browser for </a:t>
            </a:r>
            <a:r>
              <a:rPr lang="hr-HR" sz="2400" dirty="0" err="1"/>
              <a:t>SQLite</a:t>
            </a:r>
            <a:r>
              <a:rPr lang="hr-HR" sz="2400" dirty="0"/>
              <a:t>, </a:t>
            </a:r>
            <a:r>
              <a:rPr lang="hr-HR" sz="2400" dirty="0" err="1"/>
              <a:t>LaTeX</a:t>
            </a:r>
            <a:r>
              <a:rPr lang="hr-HR" sz="2400" dirty="0"/>
              <a:t>, </a:t>
            </a:r>
            <a:r>
              <a:rPr lang="hr-HR" sz="2400" dirty="0" err="1"/>
              <a:t>Discord</a:t>
            </a:r>
            <a:r>
              <a:rPr lang="hr-HR" sz="2400" dirty="0"/>
              <a:t>, MS </a:t>
            </a:r>
            <a:r>
              <a:rPr lang="hr-HR" sz="2400" dirty="0" err="1"/>
              <a:t>Teams</a:t>
            </a:r>
            <a:r>
              <a:rPr lang="hr-HR" sz="2400" dirty="0"/>
              <a:t>, </a:t>
            </a:r>
            <a:r>
              <a:rPr lang="hr-HR" sz="2400" dirty="0" err="1"/>
              <a:t>Visual</a:t>
            </a:r>
            <a:r>
              <a:rPr lang="hr-HR" sz="2400" dirty="0"/>
              <a:t> </a:t>
            </a:r>
            <a:r>
              <a:rPr lang="hr-HR" sz="2400" dirty="0" err="1"/>
              <a:t>Paradigm</a:t>
            </a:r>
            <a:r>
              <a:rPr lang="hr-HR" sz="2400" dirty="0"/>
              <a:t>, </a:t>
            </a:r>
            <a:r>
              <a:rPr lang="hr-HR" sz="2400" dirty="0" err="1"/>
              <a:t>Lucidchart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Razvoj se odvijao u 4 „mini” ciklusa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Odlučivanje o funkcionalnosti i pisanje dokumentacija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Stvaranje minimalne aplikacije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Dovršavanje aplikacije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Dopunjavanje i izmjena stare dokumentacije</a:t>
            </a:r>
            <a:endParaRPr lang="hr-HR" sz="800" dirty="0"/>
          </a:p>
          <a:p>
            <a:pPr>
              <a:lnSpc>
                <a:spcPct val="100000"/>
              </a:lnSpc>
            </a:pPr>
            <a:r>
              <a:rPr lang="hr-HR" sz="2400" dirty="0"/>
              <a:t>Najsličnija cikličkom modelu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Svaki član prosječno je na projektu radio 24-34 sati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Svi članovi su radili dio posla koji im je bio zanimljiv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Svi smo imali otprilike jednaku količinu posla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Jednostavnost programskog rješenja</a:t>
            </a:r>
          </a:p>
          <a:p>
            <a:r>
              <a:rPr lang="hr-HR" dirty="0">
                <a:sym typeface="Wingdings" panose="05000000000000000000" pitchFamily="2" charset="2"/>
              </a:rPr>
              <a:t>Moglo je bolje: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Koristiti </a:t>
            </a:r>
            <a:r>
              <a:rPr lang="hr-HR" dirty="0" err="1">
                <a:sym typeface="Wingdings" panose="05000000000000000000" pitchFamily="2" charset="2"/>
              </a:rPr>
              <a:t>Hono</a:t>
            </a:r>
            <a:r>
              <a:rPr lang="hr-HR" dirty="0">
                <a:sym typeface="Wingdings" panose="05000000000000000000" pitchFamily="2" charset="2"/>
              </a:rPr>
              <a:t> ili </a:t>
            </a:r>
            <a:r>
              <a:rPr lang="hr-HR" dirty="0" err="1">
                <a:sym typeface="Wingdings" panose="05000000000000000000" pitchFamily="2" charset="2"/>
              </a:rPr>
              <a:t>Elysiu</a:t>
            </a:r>
            <a:r>
              <a:rPr lang="hr-HR" dirty="0">
                <a:sym typeface="Wingdings" panose="05000000000000000000" pitchFamily="2" charset="2"/>
              </a:rPr>
              <a:t> umjesto </a:t>
            </a:r>
            <a:r>
              <a:rPr lang="hr-HR" i="1" dirty="0">
                <a:sym typeface="Wingdings" panose="05000000000000000000" pitchFamily="2" charset="2"/>
              </a:rPr>
              <a:t>Express-a</a:t>
            </a:r>
          </a:p>
          <a:p>
            <a:r>
              <a:rPr lang="hr-HR" dirty="0">
                <a:sym typeface="Wingdings" panose="05000000000000000000" pitchFamily="2" charset="2"/>
              </a:rPr>
              <a:t>Nikad više: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Nikad više razvoj </a:t>
            </a:r>
            <a:r>
              <a:rPr lang="hr-HR" i="1" dirty="0" err="1">
                <a:sym typeface="Wingdings" panose="05000000000000000000" pitchFamily="2" charset="2"/>
              </a:rPr>
              <a:t>backend</a:t>
            </a:r>
            <a:r>
              <a:rPr lang="hr-HR" i="1" dirty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tehnologije bez </a:t>
            </a:r>
            <a:r>
              <a:rPr lang="hr-HR" dirty="0" err="1">
                <a:sym typeface="Wingdings" panose="05000000000000000000" pitchFamily="2" charset="2"/>
              </a:rPr>
              <a:t>TypeScript</a:t>
            </a:r>
            <a:r>
              <a:rPr lang="hr-HR" dirty="0">
                <a:sym typeface="Wingdings" panose="05000000000000000000" pitchFamily="2" charset="2"/>
              </a:rPr>
              <a:t>-a, sigurno bi barem 50% manje vremena bilo utrošeno u </a:t>
            </a:r>
            <a:r>
              <a:rPr lang="hr-HR" dirty="0" err="1">
                <a:sym typeface="Wingdings" panose="05000000000000000000" pitchFamily="2" charset="2"/>
              </a:rPr>
              <a:t>debugiranje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1395554"/>
            <a:ext cx="8271545" cy="4931327"/>
          </a:xfrm>
        </p:spPr>
        <p:txBody>
          <a:bodyPr>
            <a:normAutofit/>
          </a:bodyPr>
          <a:lstStyle/>
          <a:p>
            <a:r>
              <a:rPr lang="hr-HR" sz="2400" dirty="0"/>
              <a:t>Nino Nogić – voditelj grupe, upravljanje projektom / </a:t>
            </a:r>
            <a:r>
              <a:rPr lang="hr-HR" sz="2400" i="1" dirty="0" err="1"/>
              <a:t>backend</a:t>
            </a:r>
            <a:endParaRPr lang="hr-HR" sz="2400" i="1" dirty="0"/>
          </a:p>
          <a:p>
            <a:r>
              <a:rPr lang="hr-HR" sz="2400" dirty="0"/>
              <a:t>Hrvoje </a:t>
            </a:r>
            <a:r>
              <a:rPr lang="hr-HR" sz="2400" dirty="0" err="1"/>
              <a:t>Biloš</a:t>
            </a:r>
            <a:r>
              <a:rPr lang="hr-HR" sz="2400" dirty="0"/>
              <a:t> – dokumentacija / </a:t>
            </a:r>
            <a:r>
              <a:rPr lang="hr-HR" sz="2400" i="1" dirty="0" err="1"/>
              <a:t>backend</a:t>
            </a:r>
            <a:endParaRPr lang="hr-HR" sz="2400" i="1" dirty="0"/>
          </a:p>
          <a:p>
            <a:r>
              <a:rPr lang="hr-HR" sz="2400" dirty="0"/>
              <a:t>Borna Krušlin - dokumentacija / </a:t>
            </a:r>
            <a:r>
              <a:rPr lang="hr-HR" sz="2400" i="1" dirty="0" err="1"/>
              <a:t>backend</a:t>
            </a:r>
            <a:endParaRPr lang="hr-HR" sz="2400" i="1" dirty="0"/>
          </a:p>
          <a:p>
            <a:r>
              <a:rPr lang="hr-HR" sz="2400" dirty="0"/>
              <a:t>Petar </a:t>
            </a:r>
            <a:r>
              <a:rPr lang="hr-HR" sz="2400" dirty="0" err="1"/>
              <a:t>Panđa</a:t>
            </a:r>
            <a:r>
              <a:rPr lang="hr-HR" sz="2400" dirty="0"/>
              <a:t> – dokumentacija / baza podataka / testiranje</a:t>
            </a:r>
          </a:p>
          <a:p>
            <a:r>
              <a:rPr lang="hr-HR" sz="2400" dirty="0"/>
              <a:t>Martin </a:t>
            </a:r>
            <a:r>
              <a:rPr lang="hr-HR" sz="2400" dirty="0" err="1"/>
              <a:t>Bogoje</a:t>
            </a:r>
            <a:r>
              <a:rPr lang="hr-HR" sz="2400" dirty="0"/>
              <a:t> – dokumentacija / </a:t>
            </a:r>
            <a:r>
              <a:rPr lang="hr-HR" sz="2400" i="1" dirty="0" err="1"/>
              <a:t>frontend</a:t>
            </a:r>
            <a:endParaRPr lang="hr-HR" sz="2400" i="1" dirty="0"/>
          </a:p>
          <a:p>
            <a:r>
              <a:rPr lang="hr-HR" sz="2400" dirty="0"/>
              <a:t>Alberto Kerim – dokumentacija / </a:t>
            </a:r>
            <a:r>
              <a:rPr lang="hr-HR" sz="2400" i="1" dirty="0" err="1"/>
              <a:t>frontend</a:t>
            </a:r>
            <a:r>
              <a:rPr lang="hr-HR" sz="2400" dirty="0"/>
              <a:t> / </a:t>
            </a:r>
            <a:r>
              <a:rPr lang="hr-HR" sz="2400" i="1" dirty="0" err="1"/>
              <a:t>backend</a:t>
            </a:r>
            <a:endParaRPr lang="hr-HR" sz="2400" i="1" dirty="0"/>
          </a:p>
          <a:p>
            <a:r>
              <a:rPr lang="hr-HR" sz="2400" dirty="0"/>
              <a:t>Lana Kuretić – dokumentacija / UX &amp; UI / lektura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Cilj</a:t>
            </a:r>
            <a:r>
              <a:rPr lang="hr-HR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je </a:t>
            </a:r>
            <a:r>
              <a:rPr lang="en-US" sz="2400" dirty="0" err="1"/>
              <a:t>razvijanje</a:t>
            </a:r>
            <a:r>
              <a:rPr lang="en-US" sz="2400" dirty="0"/>
              <a:t> </a:t>
            </a:r>
            <a:r>
              <a:rPr lang="en-US" sz="2400" dirty="0" err="1"/>
              <a:t>programske</a:t>
            </a:r>
            <a:r>
              <a:rPr lang="en-US" sz="2400" dirty="0"/>
              <a:t> </a:t>
            </a:r>
            <a:r>
              <a:rPr lang="en-US" sz="2400" dirty="0" err="1"/>
              <a:t>potpore</a:t>
            </a:r>
            <a:r>
              <a:rPr lang="en-US" sz="2400" dirty="0"/>
              <a:t> za web </a:t>
            </a:r>
            <a:r>
              <a:rPr lang="en-US" sz="2400" dirty="0" err="1"/>
              <a:t>aplikaciju</a:t>
            </a:r>
            <a:r>
              <a:rPr lang="en-US" sz="2400" dirty="0"/>
              <a:t> ”</a:t>
            </a:r>
            <a:r>
              <a:rPr lang="en-US" sz="2400" dirty="0" err="1"/>
              <a:t>BalkanLingo</a:t>
            </a:r>
            <a:r>
              <a:rPr lang="en-US" sz="2400" dirty="0"/>
              <a:t>”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omogu</a:t>
            </a:r>
            <a:r>
              <a:rPr lang="hr-HR" sz="2400" dirty="0"/>
              <a:t>ć</a:t>
            </a:r>
            <a:r>
              <a:rPr lang="en-US" sz="2400" dirty="0" err="1"/>
              <a:t>uje</a:t>
            </a:r>
            <a:r>
              <a:rPr lang="en-US" sz="2400" dirty="0"/>
              <a:t> </a:t>
            </a:r>
            <a:r>
              <a:rPr lang="en-US" sz="2400" dirty="0" err="1"/>
              <a:t>korisnicima</a:t>
            </a:r>
            <a:r>
              <a:rPr lang="en-US" sz="2400" dirty="0"/>
              <a:t> u</a:t>
            </a:r>
            <a:r>
              <a:rPr lang="hr-HR" sz="2400" dirty="0"/>
              <a:t>č</a:t>
            </a:r>
            <a:r>
              <a:rPr lang="en-US" sz="2400" dirty="0" err="1"/>
              <a:t>enje</a:t>
            </a:r>
            <a:r>
              <a:rPr lang="en-US" sz="2400" dirty="0"/>
              <a:t> </a:t>
            </a:r>
            <a:r>
              <a:rPr lang="en-US" sz="2400" dirty="0" err="1"/>
              <a:t>stranih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preduvjet</a:t>
            </a:r>
            <a:r>
              <a:rPr lang="en-US" sz="2400" dirty="0"/>
              <a:t> </a:t>
            </a:r>
            <a:r>
              <a:rPr lang="en-US" sz="2400" dirty="0" err="1"/>
              <a:t>poznavanja</a:t>
            </a:r>
            <a:r>
              <a:rPr lang="en-US" sz="2400" dirty="0"/>
              <a:t> </a:t>
            </a:r>
            <a:r>
              <a:rPr lang="en-US" sz="2400" dirty="0" err="1"/>
              <a:t>hrvatskog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. 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Na tržištu postoji nekoliko sličnih aplikacija: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Kahoot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Duolingo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Anki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38677-2E7D-A718-25A9-04B98CE2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553"/>
            <a:ext cx="7886700" cy="49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A9B97-B2D5-D2D4-76D6-E048E701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8713"/>
            <a:ext cx="7886700" cy="49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B891A-E130-5FD5-86C2-2581AA94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50" y="1229562"/>
            <a:ext cx="5899300" cy="49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D907D-D227-B5FC-7148-CDD98CAF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3" y="1521450"/>
            <a:ext cx="8869393" cy="36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12733-0E27-F0F4-D8CC-405F0734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6140"/>
            <a:ext cx="7886700" cy="4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143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1301</TotalTime>
  <Words>338</Words>
  <Application>Microsoft Office PowerPoint</Application>
  <PresentationFormat>Prikaz na zaslonu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BalkanLingo Tim od 6 i po’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Ispitivanje sustava</vt:lpstr>
      <vt:lpstr>Ispitivanje sustava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Lana Kuretić</cp:lastModifiedBy>
  <cp:revision>31</cp:revision>
  <dcterms:created xsi:type="dcterms:W3CDTF">2016-01-18T13:10:52Z</dcterms:created>
  <dcterms:modified xsi:type="dcterms:W3CDTF">2024-01-17T19:54:38Z</dcterms:modified>
</cp:coreProperties>
</file>