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3"/>
  </p:notesMasterIdLst>
  <p:sldIdLst>
    <p:sldId id="256" r:id="rId2"/>
    <p:sldId id="257" r:id="rId3"/>
    <p:sldId id="265" r:id="rId4"/>
    <p:sldId id="258" r:id="rId5"/>
    <p:sldId id="259" r:id="rId6"/>
    <p:sldId id="261" r:id="rId7"/>
    <p:sldId id="266" r:id="rId8"/>
    <p:sldId id="260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5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14.1.2024.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14.1.2024.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/>
              <a:t>&lt;Naziv projekta&gt;</a:t>
            </a:r>
            <a:br>
              <a:rPr lang="en-US" dirty="0"/>
            </a:br>
            <a:r>
              <a:rPr lang="hr-HR" sz="4400" dirty="0"/>
              <a:t>&lt;Ime grupe&gt;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Što je bilo dobro, a što je moglo bolje</a:t>
            </a:r>
          </a:p>
          <a:p>
            <a:pPr lvl="1"/>
            <a:r>
              <a:rPr lang="hr-HR" dirty="0"/>
              <a:t>A što se nikako ne bi smjelo ponoviti </a:t>
            </a:r>
            <a:r>
              <a:rPr lang="hr-HR" dirty="0">
                <a:sym typeface="Wingdings" panose="05000000000000000000" pitchFamily="2" charset="2"/>
              </a:rPr>
              <a:t></a:t>
            </a:r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i="1" dirty="0"/>
              <a:t>Nekoliko savjeta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r-HR" dirty="0"/>
              <a:t>Zlatno pravilo dobre prezentacije: </a:t>
            </a:r>
          </a:p>
          <a:p>
            <a:pPr lvl="1"/>
            <a:r>
              <a:rPr lang="hr-HR" dirty="0"/>
              <a:t>na svakom slajdu 6 natuknica s po 6 riječi</a:t>
            </a:r>
          </a:p>
          <a:p>
            <a:r>
              <a:rPr lang="hr-HR" dirty="0"/>
              <a:t>10ak slajdova je sasvim dovoljno – istaknite samo najvažnije činjenice</a:t>
            </a:r>
          </a:p>
          <a:p>
            <a:r>
              <a:rPr lang="hr-HR" dirty="0"/>
              <a:t>Dizajn možete mijenjati po volji, ali ne smije zasjeniti sadržaj (doslovno! - sve mora biti čitko i pregledno)</a:t>
            </a:r>
          </a:p>
          <a:p>
            <a:r>
              <a:rPr lang="hr-HR" dirty="0"/>
              <a:t>Na zadnjem slajdu stavite popis članova grupe s email adresama</a:t>
            </a:r>
          </a:p>
          <a:p>
            <a:endParaRPr lang="hr-HR" dirty="0"/>
          </a:p>
          <a:p>
            <a:r>
              <a:rPr lang="hr-HR" dirty="0"/>
              <a:t>Kod izlaganja na satu:</a:t>
            </a:r>
          </a:p>
          <a:p>
            <a:pPr lvl="1"/>
            <a:r>
              <a:rPr lang="hr-HR" dirty="0"/>
              <a:t>Pokrenite sve potrebne programe i alate na računalu prije početka Vašeg izlaganja te provjerite kompatibilnost opreme!</a:t>
            </a:r>
          </a:p>
          <a:p>
            <a:pPr lvl="1"/>
            <a:r>
              <a:rPr lang="hr-HR" dirty="0"/>
              <a:t>Dobro uvježbajte prezentaciju.</a:t>
            </a:r>
          </a:p>
          <a:p>
            <a:pPr lvl="1"/>
            <a:r>
              <a:rPr lang="hr-HR" dirty="0"/>
              <a:t>Izlaganje traje najviše 15 min i sastoji se od </a:t>
            </a:r>
            <a:r>
              <a:rPr lang="hr-HR" dirty="0" err="1"/>
              <a:t>ppt</a:t>
            </a:r>
            <a:r>
              <a:rPr lang="hr-HR" dirty="0"/>
              <a:t> prezentacije, demonstracije rada aplikacije i pitanja iz publike – </a:t>
            </a:r>
            <a:r>
              <a:rPr lang="hr-HR" b="1" dirty="0"/>
              <a:t>poštujte zadani vremenski okvir!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173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Navesti</a:t>
            </a:r>
            <a:r>
              <a:rPr lang="en-US" sz="2400" dirty="0"/>
              <a:t> </a:t>
            </a:r>
            <a:r>
              <a:rPr lang="en-US" sz="2400" dirty="0" err="1"/>
              <a:t>popis</a:t>
            </a:r>
            <a:r>
              <a:rPr lang="en-US" sz="2400" dirty="0"/>
              <a:t> </a:t>
            </a:r>
            <a:r>
              <a:rPr lang="en-US" sz="2400" dirty="0" err="1"/>
              <a:t>članova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glavne</a:t>
            </a:r>
            <a:r>
              <a:rPr lang="en-US" sz="2400" dirty="0"/>
              <a:t> </a:t>
            </a:r>
            <a:r>
              <a:rPr lang="en-US" sz="2400" dirty="0" err="1"/>
              <a:t>odgovornosti</a:t>
            </a:r>
            <a:endParaRPr lang="hr-H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765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Ukratko iznesite osnovnu ideju, cilj i svrhu razvoja vašeg projekta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Postoji li na tržištu sličan programski proizvod?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Usporedite značajke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/>
              <a:t>Pregled</a:t>
            </a:r>
            <a:r>
              <a:rPr lang="hr-HR" sz="2400" dirty="0"/>
              <a:t> glavnih funkcionalnih zahtjeva (1 slajd)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000" dirty="0" err="1"/>
              <a:t>Prikazati</a:t>
            </a:r>
            <a:r>
              <a:rPr lang="en-US" sz="2000" dirty="0"/>
              <a:t> </a:t>
            </a:r>
            <a:r>
              <a:rPr lang="en-US" sz="2000" dirty="0" err="1"/>
              <a:t>glavne</a:t>
            </a:r>
            <a:r>
              <a:rPr lang="en-US" sz="2000" dirty="0"/>
              <a:t> </a:t>
            </a:r>
            <a:r>
              <a:rPr lang="en-US" sz="2000" dirty="0" err="1"/>
              <a:t>aktore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funkcionalnosti</a:t>
            </a:r>
            <a:r>
              <a:rPr lang="en-US" sz="2000" dirty="0"/>
              <a:t> </a:t>
            </a:r>
            <a:r>
              <a:rPr lang="en-US" sz="2000" dirty="0" err="1"/>
              <a:t>korištenjem</a:t>
            </a:r>
            <a:r>
              <a:rPr lang="en-US" sz="2000" dirty="0"/>
              <a:t> UML </a:t>
            </a:r>
            <a:r>
              <a:rPr lang="en-US" sz="2000" dirty="0" err="1"/>
              <a:t>dijagrama</a:t>
            </a:r>
            <a:r>
              <a:rPr lang="en-US" sz="2000" dirty="0"/>
              <a:t> </a:t>
            </a:r>
            <a:r>
              <a:rPr lang="en-US" sz="2000" dirty="0" err="1"/>
              <a:t>obrazaca</a:t>
            </a:r>
            <a:r>
              <a:rPr lang="en-US" sz="2000" dirty="0"/>
              <a:t> </a:t>
            </a:r>
            <a:r>
              <a:rPr lang="en-US" sz="2000" dirty="0" err="1"/>
              <a:t>uporabe</a:t>
            </a:r>
            <a:endParaRPr lang="hr-HR" sz="2000" dirty="0"/>
          </a:p>
          <a:p>
            <a:pPr>
              <a:lnSpc>
                <a:spcPct val="100000"/>
              </a:lnSpc>
            </a:pPr>
            <a:r>
              <a:rPr lang="hr-HR" sz="2400" dirty="0"/>
              <a:t>Nefunkcionalni i zahtjevi domene primjene (1 slajd)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Na visokoj razini apstrakcije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Koristiti</a:t>
            </a:r>
            <a:r>
              <a:rPr lang="en-US" sz="2400" dirty="0"/>
              <a:t> </a:t>
            </a:r>
            <a:r>
              <a:rPr lang="en-US" sz="2400" dirty="0" err="1"/>
              <a:t>prikaz</a:t>
            </a:r>
            <a:r>
              <a:rPr lang="en-US" sz="2400" dirty="0"/>
              <a:t> UML </a:t>
            </a:r>
            <a:r>
              <a:rPr lang="en-US" sz="2400" dirty="0" err="1"/>
              <a:t>dijagramima</a:t>
            </a:r>
            <a:r>
              <a:rPr lang="en-US" sz="2400" dirty="0"/>
              <a:t> </a:t>
            </a:r>
            <a:r>
              <a:rPr lang="en-US" sz="2400" dirty="0" err="1"/>
              <a:t>razreda</a:t>
            </a:r>
            <a:r>
              <a:rPr lang="en-US" sz="2400" dirty="0"/>
              <a:t>, </a:t>
            </a:r>
            <a:r>
              <a:rPr lang="en-US" sz="2400" dirty="0" err="1"/>
              <a:t>komponenti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razmještaja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1800" dirty="0" err="1"/>
              <a:t>prikazati</a:t>
            </a:r>
            <a:r>
              <a:rPr lang="en-US" sz="1800" dirty="0"/>
              <a:t> </a:t>
            </a:r>
            <a:r>
              <a:rPr lang="en-US" sz="1800" dirty="0" err="1"/>
              <a:t>samo</a:t>
            </a:r>
            <a:r>
              <a:rPr lang="en-US" sz="1800" dirty="0"/>
              <a:t> </a:t>
            </a:r>
            <a:r>
              <a:rPr lang="en-US" sz="1800" dirty="0" err="1"/>
              <a:t>najvažnije</a:t>
            </a:r>
            <a:r>
              <a:rPr lang="en-US" sz="1800" dirty="0"/>
              <a:t> </a:t>
            </a:r>
            <a:r>
              <a:rPr lang="en-US" sz="1800" dirty="0" err="1"/>
              <a:t>dijelove</a:t>
            </a:r>
            <a:r>
              <a:rPr lang="en-US" sz="1800" dirty="0"/>
              <a:t> </a:t>
            </a:r>
            <a:r>
              <a:rPr lang="en-US" sz="1800" dirty="0" err="1"/>
              <a:t>sustava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en-US" sz="1800" dirty="0" err="1"/>
              <a:t>pripaziti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preglednost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čitljivost</a:t>
            </a:r>
            <a:endParaRPr lang="hr-H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D6A6-3DEC-3CF5-6D13-0C9594E3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4D2A-F329-9FC3-5364-705A6F50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err="1"/>
              <a:t>Organizacija</a:t>
            </a:r>
            <a:r>
              <a:rPr lang="en-US" sz="2400" dirty="0"/>
              <a:t> </a:t>
            </a:r>
            <a:r>
              <a:rPr lang="en-US" sz="2400" dirty="0" err="1"/>
              <a:t>ispitivanja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 err="1"/>
              <a:t>Opseg</a:t>
            </a:r>
            <a:r>
              <a:rPr lang="en-US" sz="2400" dirty="0"/>
              <a:t> </a:t>
            </a:r>
            <a:r>
              <a:rPr lang="en-US" sz="2400" dirty="0" err="1"/>
              <a:t>provedenog</a:t>
            </a:r>
            <a:r>
              <a:rPr lang="en-US" sz="2400" dirty="0"/>
              <a:t> </a:t>
            </a:r>
            <a:r>
              <a:rPr lang="en-US" sz="2400" dirty="0" err="1"/>
              <a:t>ispitivanja</a:t>
            </a:r>
            <a:endParaRPr lang="en-US" sz="2400" dirty="0"/>
          </a:p>
          <a:p>
            <a:pPr marL="457200" lvl="1" indent="0">
              <a:buNone/>
            </a:pP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9195-7B0B-E541-4DB2-C7E26AB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2707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Korišteni programski jezici i tehnologije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Naznačiti što je korišteno za </a:t>
            </a:r>
            <a:r>
              <a:rPr lang="hr-HR" sz="2000" dirty="0" err="1"/>
              <a:t>frontend</a:t>
            </a:r>
            <a:r>
              <a:rPr lang="hr-HR" sz="2000" dirty="0"/>
              <a:t> a što za </a:t>
            </a:r>
            <a:r>
              <a:rPr lang="hr-HR" sz="2000" dirty="0" err="1"/>
              <a:t>backend</a:t>
            </a:r>
            <a:endParaRPr lang="en-US" sz="20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  <a:p>
            <a:pPr>
              <a:lnSpc>
                <a:spcPct val="100000"/>
              </a:lnSpc>
            </a:pPr>
            <a:r>
              <a:rPr lang="hr-HR" sz="2400" dirty="0"/>
              <a:t>Popis korištenih alata (za izradu programske podrške, dokumentacije, komunikaciju i upravljanje)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Vremenska linija razvoja (specifikacija, implementacija, ispitivanje, dokumentiranje)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Poželjan grafički prikaz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2000" dirty="0" err="1"/>
              <a:t>Prokomentirati</a:t>
            </a:r>
            <a:r>
              <a:rPr lang="en-US" sz="2000" dirty="0"/>
              <a:t> </a:t>
            </a:r>
            <a:r>
              <a:rPr lang="en-US" sz="2000" dirty="0" err="1"/>
              <a:t>kojem</a:t>
            </a:r>
            <a:r>
              <a:rPr lang="en-US" sz="2000" dirty="0"/>
              <a:t> je SDLC </a:t>
            </a:r>
            <a:r>
              <a:rPr lang="en-US" sz="2000" dirty="0" err="1"/>
              <a:t>modelu</a:t>
            </a:r>
            <a:r>
              <a:rPr lang="en-US" sz="2000" dirty="0"/>
              <a:t> </a:t>
            </a:r>
            <a:r>
              <a:rPr lang="en-US" sz="2000" dirty="0" err="1"/>
              <a:t>Vaš</a:t>
            </a:r>
            <a:r>
              <a:rPr lang="en-US" sz="2000" dirty="0"/>
              <a:t> </a:t>
            </a:r>
            <a:r>
              <a:rPr lang="en-US" sz="2000" dirty="0" err="1"/>
              <a:t>proces</a:t>
            </a:r>
            <a:r>
              <a:rPr lang="en-US" sz="2000" dirty="0"/>
              <a:t> </a:t>
            </a:r>
            <a:r>
              <a:rPr lang="en-US" sz="2000" dirty="0" err="1"/>
              <a:t>razvoja</a:t>
            </a:r>
            <a:r>
              <a:rPr lang="en-US" sz="2000" dirty="0"/>
              <a:t> bio </a:t>
            </a:r>
            <a:r>
              <a:rPr lang="en-US" sz="2000" dirty="0" err="1"/>
              <a:t>najsličniji</a:t>
            </a:r>
            <a:r>
              <a:rPr lang="en-US" sz="2000" dirty="0"/>
              <a:t> (vodopadni, </a:t>
            </a:r>
            <a:r>
              <a:rPr lang="en-US" sz="2000" dirty="0" err="1"/>
              <a:t>agilni</a:t>
            </a:r>
            <a:r>
              <a:rPr lang="en-US" sz="2000" dirty="0"/>
              <a:t>…)</a:t>
            </a:r>
            <a:endParaRPr lang="hr-H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  <a:p>
            <a:pPr>
              <a:lnSpc>
                <a:spcPct val="100000"/>
              </a:lnSpc>
            </a:pPr>
            <a:r>
              <a:rPr lang="hr-HR" sz="2400" dirty="0"/>
              <a:t>Raspodjela posla po članovima tima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1800" dirty="0" err="1"/>
              <a:t>Navesti</a:t>
            </a:r>
            <a:r>
              <a:rPr lang="en-US" sz="1800" dirty="0"/>
              <a:t> </a:t>
            </a:r>
            <a:r>
              <a:rPr lang="en-US" sz="1800" dirty="0" err="1"/>
              <a:t>približan</a:t>
            </a:r>
            <a:r>
              <a:rPr lang="en-US" sz="1800" dirty="0"/>
              <a:t> </a:t>
            </a:r>
            <a:r>
              <a:rPr lang="en-US" sz="1800" dirty="0" err="1"/>
              <a:t>broj</a:t>
            </a:r>
            <a:r>
              <a:rPr lang="en-US" sz="1800" dirty="0"/>
              <a:t> sati </a:t>
            </a:r>
            <a:r>
              <a:rPr lang="en-US" sz="1800" dirty="0" err="1"/>
              <a:t>utrošenih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izradu</a:t>
            </a:r>
            <a:r>
              <a:rPr lang="en-US" sz="1800" dirty="0"/>
              <a:t> </a:t>
            </a:r>
            <a:r>
              <a:rPr lang="en-US" sz="1800" dirty="0" err="1"/>
              <a:t>projekta</a:t>
            </a:r>
            <a:endParaRPr lang="hr-H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1161</TotalTime>
  <Words>333</Words>
  <Application>Microsoft Office PowerPoint</Application>
  <PresentationFormat>On-screen Show (4:3)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&lt;Naziv projekta&gt; &lt;Ime grupe&gt;</vt:lpstr>
      <vt:lpstr>Sadržaj</vt:lpstr>
      <vt:lpstr>Članovi tima</vt:lpstr>
      <vt:lpstr>Opis zadatka</vt:lpstr>
      <vt:lpstr>Pregled zahtjeva</vt:lpstr>
      <vt:lpstr>Arhitektura sustava</vt:lpstr>
      <vt:lpstr>Ispitivanje sustava</vt:lpstr>
      <vt:lpstr>Korišteni alati i tehnologije</vt:lpstr>
      <vt:lpstr>Organizacija rada</vt:lpstr>
      <vt:lpstr>Naučene lekcije</vt:lpstr>
      <vt:lpstr>Nekoliko savjeta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Nikolina Frid</cp:lastModifiedBy>
  <cp:revision>23</cp:revision>
  <dcterms:created xsi:type="dcterms:W3CDTF">2016-01-18T13:10:52Z</dcterms:created>
  <dcterms:modified xsi:type="dcterms:W3CDTF">2024-01-14T15:31:19Z</dcterms:modified>
</cp:coreProperties>
</file>