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18410a48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18410a48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18410a48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18410a48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18410a48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18410a48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18410a48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18410a48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18410a48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18410a48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18410a48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18410a48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18410a48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18410a48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18410a48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18410a48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18410a48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18410a48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18410a48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18410a48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18410a48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18410a48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18410a48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18410a48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18410a48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18410a48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18410a48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18410a48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18410a48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18410a48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jreddie.com/darknet/yolo/" TargetMode="External"/><Relationship Id="rId4" Type="http://schemas.openxmlformats.org/officeDocument/2006/relationships/hyperlink" Target="https://medium.com/swlh/how-to-make-the-perfect-readme-md-on-github-92ed5771c061" TargetMode="External"/><Relationship Id="rId5" Type="http://schemas.openxmlformats.org/officeDocument/2006/relationships/hyperlink" Target="https://www.datacamp.com/community/tutorials/object-detection-guide" TargetMode="External"/><Relationship Id="rId6" Type="http://schemas.openxmlformats.org/officeDocument/2006/relationships/hyperlink" Target="https://github.com/theAIGuysCod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lexeyAB" TargetMode="External"/><Relationship Id="rId4" Type="http://schemas.openxmlformats.org/officeDocument/2006/relationships/hyperlink" Target="https://pjreddie.com/darknet/yolo/" TargetMode="External"/><Relationship Id="rId5" Type="http://schemas.openxmlformats.org/officeDocument/2006/relationships/hyperlink" Target="https://github.com/EscVM/OIDv4_ToolK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lexeyAB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EscVM/OIDv4_ToolK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57500" y="345200"/>
            <a:ext cx="3946500" cy="307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License Plate Detection Using Yolo_v3 Darknet</a:t>
            </a:r>
            <a:endParaRPr sz="45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762700" y="3514050"/>
            <a:ext cx="25311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-Nitin Kumar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45200"/>
            <a:ext cx="4332100" cy="291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and Train Model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71900" y="1815525"/>
            <a:ext cx="5622600" cy="32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Changes in yolo_v3.cfg for training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Set batch=64 &amp; subdivision=16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Max Batches=2000*no_of_classes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Step Size= 0.80*Max Batches,0.90*Max Batches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Change values for the three Yolo Output layers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■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Change no. of classes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■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Filters= (no.of classes+5)*3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Model is ready for training.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Changes in yolo_v3.cfg for testing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Set batch=1 &amp; subdivisions=1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Model is ready for testing on new images.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Let’s test the model on new images.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500" y="2267773"/>
            <a:ext cx="2896926" cy="17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6094575" y="4082000"/>
            <a:ext cx="29625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Test Image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175" y="1878425"/>
            <a:ext cx="4547175" cy="29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>
            <p:ph type="title"/>
          </p:nvPr>
        </p:nvSpPr>
        <p:spPr>
          <a:xfrm>
            <a:off x="506425" y="5229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Custom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205675" y="4192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Object of Interest from Test Images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594" y="3566675"/>
            <a:ext cx="2628275" cy="8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205675" y="1691725"/>
            <a:ext cx="8820300" cy="16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Verdana"/>
              <a:buChar char="●"/>
            </a:pPr>
            <a:r>
              <a:rPr lang="en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 As the custom model was successful in detecting a vehicle registration plate from a test image.</a:t>
            </a:r>
            <a:endParaRPr>
              <a:solidFill>
                <a:srgbClr val="0E10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Verdana"/>
              <a:buChar char="●"/>
            </a:pPr>
            <a:r>
              <a:rPr lang="en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We are going to write a small function which saves all the detected objects of interest to a new file.</a:t>
            </a:r>
            <a:endParaRPr>
              <a:solidFill>
                <a:srgbClr val="0E10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Verdana"/>
              <a:buChar char="●"/>
            </a:pPr>
            <a:r>
              <a:rPr lang="en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We will then use the cropped image as input and feed it to pytesseract to get the text from a cropped image.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3000625" y="4504950"/>
            <a:ext cx="2632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Object of interest cropped from the test image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License Plate using Tesseract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195750" y="1829575"/>
            <a:ext cx="8741100" cy="19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Installing pytesseract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Pillow: pip install Pillow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Tesseract-OCR: sudo apt install tesseract-ocr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Pytesseract: pip install pytesseract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We are are going to use image_to_string method call to extract text from image. 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Tesseract-OCR is not 100% accurate, most of the times it mismatches the output, but since it is an open source library we are going to use pytesseract.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75" y="4048775"/>
            <a:ext cx="8034576" cy="8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5732" y="4080225"/>
            <a:ext cx="2628275" cy="8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460950" y="2062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 Structure</a:t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2025350" y="1419450"/>
            <a:ext cx="1214100" cy="35403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nogifeet/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Vehicle-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License-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Plate-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292700" y="2019075"/>
            <a:ext cx="2023200" cy="5421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crop</a:t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3292700" y="2618700"/>
            <a:ext cx="2023200" cy="5421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images</a:t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3292700" y="3218325"/>
            <a:ext cx="2023200" cy="5421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License Plate Detection.ipybp</a:t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3292700" y="3817950"/>
            <a:ext cx="2023200" cy="5421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convert.py</a:t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3292700" y="4417575"/>
            <a:ext cx="2023200" cy="5421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train_darknet.py</a:t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292700" y="1419450"/>
            <a:ext cx="2023200" cy="5421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Training Files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5369150" y="2019075"/>
            <a:ext cx="2023200" cy="5421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Cropped images</a:t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5369150" y="2618700"/>
            <a:ext cx="2023200" cy="5421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 images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5369150" y="3218325"/>
            <a:ext cx="2023200" cy="5421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5369150" y="3817950"/>
            <a:ext cx="2023200" cy="5421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Convert annotations</a:t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5369150" y="4417575"/>
            <a:ext cx="2023200" cy="5421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Train darknet</a:t>
            </a:r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5369150" y="1419450"/>
            <a:ext cx="2023200" cy="5421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Coco.names,  obj.data, train.txt, valid.txt, yolo_v3.cfg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https://pjreddie.com/darknet/yolo/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https://medium.com/swlh/how-to-make-the-perfect-readme-md-on-github-92ed5771c061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https://www.datacamp.com/community/tutorials/object-detection-guide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https://github.com/theAIGuysCode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2884275" y="2571750"/>
            <a:ext cx="2579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THANK YOU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In this project, we are trying to use yolo_v3 object detector to detect license plate from image, video and webcam feed.</a:t>
            </a:r>
            <a:endParaRPr sz="1400">
              <a:solidFill>
                <a:srgbClr val="0E10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Our model will be trained on two classes </a:t>
            </a:r>
            <a:r>
              <a:rPr b="1" lang="en" sz="1400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Traffic signs</a:t>
            </a:r>
            <a:r>
              <a:rPr lang="en" sz="1400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1" lang="en" sz="1400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Vehicle registration plate</a:t>
            </a:r>
            <a:r>
              <a:rPr lang="en" sz="1400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400">
              <a:solidFill>
                <a:srgbClr val="0E10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The model should be able to:</a:t>
            </a:r>
            <a:endParaRPr sz="1400">
              <a:solidFill>
                <a:srgbClr val="0E10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Verdana"/>
              <a:buChar char="○"/>
            </a:pPr>
            <a:r>
              <a:rPr lang="en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recognize license plates from the input.</a:t>
            </a:r>
            <a:endParaRPr>
              <a:solidFill>
                <a:srgbClr val="0E10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Verdana"/>
              <a:buChar char="○"/>
            </a:pPr>
            <a:r>
              <a:rPr lang="en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Save the license plate cropped image</a:t>
            </a:r>
            <a:endParaRPr>
              <a:solidFill>
                <a:srgbClr val="0E10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Verdana"/>
              <a:buChar char="○"/>
            </a:pPr>
            <a:r>
              <a:rPr lang="en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Pre-process image</a:t>
            </a:r>
            <a:endParaRPr>
              <a:solidFill>
                <a:srgbClr val="0E10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Verdana"/>
              <a:buChar char="○"/>
            </a:pPr>
            <a:r>
              <a:rPr lang="en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Read the License plate registration number from the processed image</a:t>
            </a:r>
            <a:endParaRPr>
              <a:solidFill>
                <a:srgbClr val="0E10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25200" y="1703325"/>
            <a:ext cx="8577000" cy="3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AutoNum type="arabicPeriod"/>
            </a:pP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Darknet Repo(</a:t>
            </a:r>
            <a:r>
              <a:rPr lang="en" sz="17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https://github.com/AlexeyAB</a:t>
            </a: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AutoNum type="arabicPeriod"/>
            </a:pP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Yolo weights and Model(</a:t>
            </a:r>
            <a:r>
              <a:rPr lang="en" sz="17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https://pjreddie.com/darknet/yolo/</a:t>
            </a: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AutoNum type="arabicPeriod"/>
            </a:pP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Visual Studio 2016-2019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AutoNum type="arabicPeriod"/>
            </a:pP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Windows SDK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AutoNum type="arabicPeriod"/>
            </a:pP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Nvidia Drivers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AutoNum type="arabicPeriod"/>
            </a:pP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Cuda Toolkit+cudNN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AutoNum type="arabicPeriod"/>
            </a:pP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OpenCV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AutoNum type="arabicPeriod"/>
            </a:pP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OIDv4_Toolkit(</a:t>
            </a:r>
            <a:r>
              <a:rPr lang="en" sz="17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https://github.com/EscVM/OIDv4_ToolKit</a:t>
            </a: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AutoNum type="arabicPeriod"/>
            </a:pP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Jupyter Notebook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AutoNum type="arabicPeriod"/>
            </a:pP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Google Collab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AutoNum type="arabicPeriod"/>
            </a:pP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Helper Functions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Yolo?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66275" y="1753775"/>
            <a:ext cx="4020600" cy="32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Yolo stands for You Only Look Once.</a:t>
            </a:r>
            <a:endParaRPr sz="1400">
              <a:solidFill>
                <a:srgbClr val="0E10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Yolo is a state of the art real-time object detection system.</a:t>
            </a:r>
            <a:endParaRPr sz="1400">
              <a:solidFill>
                <a:srgbClr val="0E10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Yolo is extremely fast and accurate.</a:t>
            </a:r>
            <a:endParaRPr sz="1400">
              <a:solidFill>
                <a:srgbClr val="0E10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Yolo can be configured for speed or accuracy by changing the size of the model, no retraining required.</a:t>
            </a:r>
            <a:endParaRPr sz="1400">
              <a:solidFill>
                <a:srgbClr val="0E10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Yolo is known for its speed and accuracy as compared to its competition.</a:t>
            </a:r>
            <a:endParaRPr sz="1400">
              <a:solidFill>
                <a:srgbClr val="0E10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One drawback of Yolo is that it struggles to detect multiple small objects clustered together.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499" y="1753775"/>
            <a:ext cx="4362727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Bounding Box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17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en" sz="1400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bounding-box</a:t>
            </a:r>
            <a:r>
              <a:rPr lang="en" sz="1400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 is an imaginary </a:t>
            </a:r>
            <a:r>
              <a:rPr b="1" lang="en" sz="1400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rectangle</a:t>
            </a:r>
            <a:r>
              <a:rPr lang="en" sz="1400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 that serves as a point of reference for object detection and creates a collision </a:t>
            </a:r>
            <a:r>
              <a:rPr b="1" lang="en" sz="1400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box</a:t>
            </a:r>
            <a:r>
              <a:rPr lang="en" sz="1400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 for that object.</a:t>
            </a:r>
            <a:endParaRPr sz="1400">
              <a:solidFill>
                <a:srgbClr val="0E10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In Yolo the bounding box information is stored as (.txt) file, these files are also called label files.</a:t>
            </a:r>
            <a:endParaRPr sz="1400">
              <a:solidFill>
                <a:srgbClr val="0E10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The first value is the </a:t>
            </a:r>
            <a:r>
              <a:rPr b="1" lang="en" sz="1400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class label</a:t>
            </a:r>
            <a:r>
              <a:rPr lang="en" sz="1400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 and the remaining are the </a:t>
            </a:r>
            <a:r>
              <a:rPr b="1" lang="en" sz="1400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x_min,y_min, width </a:t>
            </a:r>
            <a:r>
              <a:rPr lang="en" sz="1400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1" lang="en" sz="1400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height</a:t>
            </a:r>
            <a:r>
              <a:rPr lang="en" sz="1400">
                <a:solidFill>
                  <a:srgbClr val="0E101A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63" y="3715427"/>
            <a:ext cx="7686424" cy="13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Clone,Build &amp; Test Darknet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10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Clone GitHub Repo: </a:t>
            </a:r>
            <a:r>
              <a:rPr lang="en" sz="14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https://github.com/AlexeyAB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Build Darknet using Windows Powershell or CMake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Test for Darknet Usage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625" y="2836300"/>
            <a:ext cx="7800649" cy="20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Images using OIDv4_Toolkit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82221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OIDv4_Toolkit is an image database for quick retrieval of images.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Images are available for Vanilla Models, Object Detection and Image Segmentation.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Images can be 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downloaded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for train+validation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Steps for using OIDv4_Toolkit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Clone GitHub Repo: </a:t>
            </a:r>
            <a:r>
              <a:rPr lang="en" u="sng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https://github.com/EscVM/OIDv4_ToolKit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Install requirements using requirements.txt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Test main.py file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Download Images using command </a:t>
            </a:r>
            <a:r>
              <a:rPr b="1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python main.py downloader --classes Traffic_sign Vehicle_registration_plate --type_csv train+validation --limit 500</a:t>
            </a:r>
            <a:endParaRPr b="1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■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Here we are downloading 500 Images belonging to two classes for train+validation.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Yolo_v3 Training Files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1919075"/>
            <a:ext cx="82221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There are four training Files we need to configure for the darknet model to start training.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Obj.data</a:t>
            </a:r>
            <a:endParaRPr b="1"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AutoNum type="alphaLcPeriod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Contains information like no.of class, location for train.txt, valid.txt, obj.names and backup.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Obj.names</a:t>
            </a:r>
            <a:endParaRPr b="1"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AutoNum type="alphaLcPeriod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Contains names for all the classes in the problem.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Train.txt</a:t>
            </a:r>
            <a:endParaRPr b="1"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AutoNum type="alphaLcPeriod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Location for all the training images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Valid.txt(same as train.txt)</a:t>
            </a:r>
            <a:endParaRPr b="1"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AutoNum type="alphaLcPeriod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Location for all the validation images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88" y="221475"/>
            <a:ext cx="2854551" cy="212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825" y="1182325"/>
            <a:ext cx="5095875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900" y="2571750"/>
            <a:ext cx="290512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