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e26b5a6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e26b5a6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e26b5a6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e26b5a6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e26b5a6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e26b5a6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e26b5a6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e26b5a6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e26b5a65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e26b5a65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e26b5a6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e26b5a6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e26b5a65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e26b5a65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e26b5a6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e26b5a6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e26b5a65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e26b5a6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4e26b5a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4e26b5a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4e26b5a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4e26b5a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4e26b5a6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4e26b5a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4e26b5a6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4e26b5a6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4e26b5a6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4e26b5a6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e26b5a6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e26b5a6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e26b5a6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e26b5a6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e26b5a6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e26b5a6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800"/>
              <a:t>EEE485 - Term Project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Animal Classifier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Group 49: Nogay Evirgen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Linear SVM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90350" y="1498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Loss function → Hinge Loss with L2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Learning rate = 0.001 , Epoch = 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Regularization Coefficient = 0.00005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49" y="3230000"/>
            <a:ext cx="5571649" cy="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75900" y="3864175"/>
            <a:ext cx="1909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Loss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Linear SVM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" y="2245000"/>
            <a:ext cx="3944425" cy="1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900" y="1851425"/>
            <a:ext cx="3657100" cy="2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Linear SVM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accuracy = 94%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precision =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recall = 93%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450" y="963000"/>
            <a:ext cx="3708050" cy="3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Linear SVM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49" y="1144124"/>
            <a:ext cx="4679951" cy="16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250" y="2976200"/>
            <a:ext cx="4679951" cy="168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MLP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87900" y="1489825"/>
            <a:ext cx="661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Input Layer: 4096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Output Layer: 10 neurons (Softmax Classifier)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Optimizer →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Epoch =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Random Weight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Grid-search for hidden layers and learning rate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None of those models converged.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650" y="1534225"/>
            <a:ext cx="2342650" cy="239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MLP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Input Layer: 4096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Output Layer: 10 neurons (Softmax Classifier)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Optimizer →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Epoch =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“He” Weight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Learning rate = 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3 hidden layers with 128, 64 and 32 neurons.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MLP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75" y="1608725"/>
            <a:ext cx="3007600" cy="29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975" y="1635575"/>
            <a:ext cx="4641128" cy="2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MLP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87900" y="1473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accuracy =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precision =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recall = 93%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75" y="746962"/>
            <a:ext cx="3555825" cy="38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Results of these models are very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It took very long time to train MLP.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Linear SVM converged the fastest.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Dataset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Animals-10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Images do not have a fixed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Distribution of the classes are not equal.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Preprocessing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Preparing VGG-16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Resizing images to 224px x 224px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Data Standardization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Feature Extraction with VGG-16.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Dealing with the distribution of the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Splitting data into train and test sets.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75" y="518075"/>
            <a:ext cx="3855250" cy="436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975" y="518075"/>
            <a:ext cx="4190590" cy="43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50" y="381500"/>
            <a:ext cx="7145724" cy="19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138" y="2764175"/>
            <a:ext cx="7145726" cy="200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Logistic Regression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Softmax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Loss Function →</a:t>
            </a:r>
            <a:r>
              <a:rPr lang="tr"/>
              <a:t> Cross-Entropy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Learning rate = 0.001 , Epoch = 100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Logistic Regression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5" y="1813100"/>
            <a:ext cx="3855339" cy="23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00" y="1813100"/>
            <a:ext cx="3520721" cy="2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Logistic Regression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25" y="889800"/>
            <a:ext cx="3636426" cy="38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accuracy =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precision = 93%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Overall recall = 93%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Logistic Regression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4" y="1326399"/>
            <a:ext cx="4712225" cy="17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350" y="3210050"/>
            <a:ext cx="4738963" cy="17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