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BF34C-B579-AFBD-A106-935DFE0D3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EA5D49-BB45-63FC-86A6-693AE44C2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6052E2-75AA-2381-44C4-E12465F1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A9D-DAC2-467C-AF1A-0BCB12735950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A990B1-91FA-629E-BF33-B265EB24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0C778C-7D5D-E862-88EF-BD14EE0E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2B49-F7DA-45DE-9168-99A3D06F9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AB087-863C-7F6F-B31E-0EFAC300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54854A-1724-2243-4C46-39B9D76E5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B5F0A3-DED6-A733-2147-F2F6B80E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A9D-DAC2-467C-AF1A-0BCB12735950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6387F6-E1D2-0A3C-0891-B20C0E0B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070791-EEF3-7D45-24FE-850FC2CF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2B49-F7DA-45DE-9168-99A3D06F9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74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09F997-0A2F-1D80-CD22-93FF8F890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87E57C-4C41-E72C-8E90-27DFE5857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035D3C-AD04-560E-0292-756C4A9A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A9D-DAC2-467C-AF1A-0BCB12735950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360FBD-1C9C-587E-F9F6-EB5D42FD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EFF07-42A2-F426-FABA-1394324A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2B49-F7DA-45DE-9168-99A3D06F9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776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4C9769-8B9E-3A39-A29C-C5209119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570181-864B-113A-61DB-28FD8D0E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9FDAC5-2626-6CBA-6BB0-55C63F064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A9D-DAC2-467C-AF1A-0BCB12735950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4CAEDF-A29A-28CB-E124-511A1727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6A18DC-2290-B32D-9E88-1C13D258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2B49-F7DA-45DE-9168-99A3D06F9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06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70400-0B09-7C2C-2CEC-67C22643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E84B93-8A9E-5AA3-04C5-35EAC59C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D375C-CE18-DCBF-B0A6-3D4705E5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A9D-DAC2-467C-AF1A-0BCB12735950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384BA3-E439-261E-CD17-EA520BC5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6C2E4D-4D1B-E179-7F9A-C0E1947E8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2B49-F7DA-45DE-9168-99A3D06F9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958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DBD6C-A500-B7A1-3BF8-8B655974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C1D8C3-2622-211D-90E7-F5B4010CE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DCEF6E-04C0-B1E6-121B-9EB195DA4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07948E-E96E-E48A-6CE0-B1C9FA08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A9D-DAC2-467C-AF1A-0BCB12735950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676AF1-44E0-6DC6-E2F3-400C4975D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5DFD91-C3FF-5D69-9925-E3C9F4EB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2B49-F7DA-45DE-9168-99A3D06F9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01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91A3D5-5DB6-D127-D3E3-CA86A159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AB36A6-3198-1036-4A0E-5A62614CE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800DD70-A1B3-05A5-36D3-466FDC92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CE6FA15-6072-5B15-477E-A99FCCCF0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87D765-8557-6DBA-7EAE-014AECABC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8245DD-3ADE-F045-597E-AD25ADDC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A9D-DAC2-467C-AF1A-0BCB12735950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0F7249-24DB-2169-806B-5DD08C87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090704-59BA-ECB2-FC7A-995D8FA8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2B49-F7DA-45DE-9168-99A3D06F9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144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6C43CA-A9DE-5246-26DE-4C01154A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0E32F83-80E2-D43F-A4E3-E21949E8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A9D-DAC2-467C-AF1A-0BCB12735950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E37C97-51B0-23A2-7F4A-C313DE10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236968-8F85-1935-292E-1C37C9B71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2B49-F7DA-45DE-9168-99A3D06F9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9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D006CE-A629-2273-BA91-BAFBC1C9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A9D-DAC2-467C-AF1A-0BCB12735950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971664-AFF2-5869-28C8-A1F56C30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2687A0-4F64-6CC9-BCE6-9951E05A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2B49-F7DA-45DE-9168-99A3D06F9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75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30E4B-B040-2DC9-0C1F-C44EA251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DEA6BF-D86C-4690-1489-AC47C58F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F0D1BD9-4387-D48A-B382-3D1C5220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8EB2BF-6EE0-307D-34E0-A0420C13F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A9D-DAC2-467C-AF1A-0BCB12735950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A2DAA1E-710A-C00F-5C4B-BA5B0127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6948FB-D9B3-A3B9-9781-0F62A039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2B49-F7DA-45DE-9168-99A3D06F9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0595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F735B-3E75-CCF4-3844-F557DA45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6D4BCF-12C8-61BB-A628-7E639F5F1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462272-B97D-8F73-C1BD-92926E76E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A26A12-779D-3905-5B84-F057A9BA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0A9D-DAC2-467C-AF1A-0BCB12735950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B9718-6133-5EC6-F398-021F447A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2FBA69-8273-C01C-C58A-5392300F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72B49-F7DA-45DE-9168-99A3D06F9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99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0156217-63F8-3435-5C3E-EE69E4342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9267C4-B0BC-2C33-72E9-A914F3A97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28FDB0-81AF-FD0C-C2AD-7FB550D0D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230A9D-DAC2-467C-AF1A-0BCB12735950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C0BBDD-2C3A-AC17-629D-2F69CD971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44B1BA-2CA8-4527-2407-626BA6246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72B49-F7DA-45DE-9168-99A3D06F9E8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87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347D2C-B059-E7A5-819A-94C068E3EB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表作成テスト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E433D1-5645-8164-19BF-1835C7C5E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99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347D2C-B059-E7A5-819A-94C068E3E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8218" y="244909"/>
            <a:ext cx="5375563" cy="724910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表の自動作成テスト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795BA49-2626-080E-1E52-B5C135288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77350"/>
              </p:ext>
            </p:extLst>
          </p:nvPr>
        </p:nvGraphicFramePr>
        <p:xfrm>
          <a:off x="1270000" y="1270000"/>
          <a:ext cx="76200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101642962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23416359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02438537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00276491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459554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172318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31207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86715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49386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232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494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表作成テスト</vt:lpstr>
      <vt:lpstr>表の自動作成テスト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Hattori, Takao</dc:creator>
  <cp:lastModifiedBy>Hattori, Takao</cp:lastModifiedBy>
  <cp:revision>2</cp:revision>
  <dcterms:created xsi:type="dcterms:W3CDTF">2024-11-14T07:19:59Z</dcterms:created>
  <dcterms:modified xsi:type="dcterms:W3CDTF">2024-11-14T07:57:20Z</dcterms:modified>
</cp:coreProperties>
</file>