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45FD7-8905-EA51-59B0-C1B6E21C9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D380BA-669E-8B69-6EC4-A8B30207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B69BA5-864E-5D83-A2C5-2DB515B1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B5D3-1E81-4780-9B30-3A809A3C61BD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FBFBC-E093-7762-11CD-38206057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5A996-8A06-675B-3AA4-B990033C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F292-1B78-481E-B243-ADFE3A8FC1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1DDE3-53C5-7639-C6CC-0E2F062B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C7973F-A15E-649A-108C-311D22DB2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56B212-199B-E7AE-AEAE-047DADCE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B5D3-1E81-4780-9B30-3A809A3C61BD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746F75-E59B-E854-DE39-5E95AE9A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6C1CE-414F-27B6-250B-E1464948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F292-1B78-481E-B243-ADFE3A8FC1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3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573254-0560-DC39-A2F0-E075CB6E7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62BA0D-80CE-4020-92E3-256CBD9DD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6B7FA6-DCF1-A61E-D43E-A81E5673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B5D3-1E81-4780-9B30-3A809A3C61BD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657DF-8482-DCAC-84C7-EE21F38D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1E6D95-E237-BC83-A9F4-AAA988B8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F292-1B78-481E-B243-ADFE3A8FC1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3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073AD-4341-8964-C69B-6C37CC3D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8F680-9144-0DF6-0D20-43127634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C0FF6-2618-9A1F-DFA6-F5FE3103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B5D3-1E81-4780-9B30-3A809A3C61BD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DF0AB9-5D65-350D-9781-15A288CA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008C32-C3FE-02B8-4BE1-61B0965B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F292-1B78-481E-B243-ADFE3A8FC1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0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4C7AD-48E8-07C5-BFB2-5482FA2D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296C7C-AD56-5897-2461-FB225DAD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5F089B-CD1A-B5F0-6784-B1A95319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B5D3-1E81-4780-9B30-3A809A3C61BD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4BAC78-D157-6618-F178-AD3694E2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E33D64-D933-7B1D-D56B-03D9B8EF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F292-1B78-481E-B243-ADFE3A8FC1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12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9980C-1F57-B0DC-0ABE-6DB00CA9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03C052-6536-1C81-5F6D-50EFC0682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8B4B57-6DEC-CAB4-C128-C209884FC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A2EE65-51FF-55BA-8016-5A032F34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B5D3-1E81-4780-9B30-3A809A3C61BD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C427BA-EA5A-B6E6-BED1-FF2ABC2D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A8737A-477C-5DEE-58E9-3DD29E3E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F292-1B78-481E-B243-ADFE3A8FC1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3CBE8-7BD3-5FC4-F12C-4FF82918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9B6217-C0E2-5EED-97FE-E17416F1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76CD64-BE1D-3590-2E16-9B679E191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79420D-F39E-E64F-E008-DBD1F2002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E3EF83-CFF8-F7C5-9D93-EDD7F7630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FE99FF-9125-08D6-8128-51B46F25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B5D3-1E81-4780-9B30-3A809A3C61BD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9258CB-5945-D69D-E79E-0E509037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71D31C-01A1-58E7-4C80-687328CE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F292-1B78-481E-B243-ADFE3A8FC1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59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88C3F-73D1-56F8-C112-C520C095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E4F0AB-70AE-A7CB-EF12-BF190C83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B5D3-1E81-4780-9B30-3A809A3C61BD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924451-E61D-F3D5-33AD-DBA4D2DF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17D167-ECDB-71CF-1345-B6426FCC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F292-1B78-481E-B243-ADFE3A8FC1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20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3C28DC-F667-4500-DB0C-09BA98AD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B5D3-1E81-4780-9B30-3A809A3C61BD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0D73AE-A2F4-D5BF-51BB-9B015E62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66C3EE-51E3-4313-47E1-43085250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F292-1B78-481E-B243-ADFE3A8FC1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7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9F2EB-24B2-2F79-463C-4E839EBB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92ABBB-B657-4431-6CCA-F057D8D0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F8CBAB-96F9-2E66-1E29-EC044F416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3E00B8-5D8B-2392-1EFB-C760FD8A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B5D3-1E81-4780-9B30-3A809A3C61BD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9073E7-029F-4B2A-42E5-654EA628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3AD700-FC77-D5C1-9CBF-8F67C27B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F292-1B78-481E-B243-ADFE3A8FC1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65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8430F-A3F2-483B-5E41-06296E7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B6ED84-608B-2E40-6E8A-897497F00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97D288-1A6A-488E-A69D-19F7C129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9E9625-AC7D-3A44-1A5F-EDD3AA6E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B5D3-1E81-4780-9B30-3A809A3C61BD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250694-6DB9-30F4-6561-813944C3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85DAAD-93E6-0E85-B6F6-7F6F1272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F292-1B78-481E-B243-ADFE3A8FC1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4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04FD8B-B558-265B-BAAD-77FC5B65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4F49D6-7BAD-DF08-ACC7-5B202CB5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D19753-C922-A9C1-BA77-96867F03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7B5D3-1E81-4780-9B30-3A809A3C61BD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8C9E72-10B1-162C-869A-D203CFDE1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7BB79-40BB-318B-D051-3CB566C87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0F292-1B78-481E-B243-ADFE3A8FC1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5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8836E-E631-5076-9F7A-F20D4F7B2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月別腰痛回数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C22871-A644-6F04-F68D-82AC4225C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腰痛回数を減らす工夫</a:t>
            </a:r>
          </a:p>
        </p:txBody>
      </p:sp>
    </p:spTree>
    <p:extLst>
      <p:ext uri="{BB962C8B-B14F-4D97-AF65-F5344CB8AC3E}">
        <p14:creationId xmlns:p14="http://schemas.microsoft.com/office/powerpoint/2010/main" val="395011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0D847-B138-5686-A578-55DD7D81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月別腰痛発症回数のグラフ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9FF39C8-798F-73A6-322C-7721ACE5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18" y="2267966"/>
            <a:ext cx="8746236" cy="25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6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0D847-B138-5686-A578-55DD7D81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月別</a:t>
            </a:r>
            <a:r>
              <a:rPr lang="ja-JP" altLang="en-US" dirty="0"/>
              <a:t>頭痛</a:t>
            </a:r>
            <a:r>
              <a:rPr kumimoji="1" lang="ja-JP" altLang="en-US" dirty="0"/>
              <a:t>発症回数の表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A26A094-87E4-8307-0F63-03FBD50D1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68917"/>
              </p:ext>
            </p:extLst>
          </p:nvPr>
        </p:nvGraphicFramePr>
        <p:xfrm>
          <a:off x="1044448" y="2237570"/>
          <a:ext cx="10156951" cy="200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993">
                  <a:extLst>
                    <a:ext uri="{9D8B030D-6E8A-4147-A177-3AD203B41FA5}">
                      <a16:colId xmlns:a16="http://schemas.microsoft.com/office/drawing/2014/main" val="3430403829"/>
                    </a:ext>
                  </a:extLst>
                </a:gridCol>
                <a:gridCol w="1450993">
                  <a:extLst>
                    <a:ext uri="{9D8B030D-6E8A-4147-A177-3AD203B41FA5}">
                      <a16:colId xmlns:a16="http://schemas.microsoft.com/office/drawing/2014/main" val="4129625348"/>
                    </a:ext>
                  </a:extLst>
                </a:gridCol>
                <a:gridCol w="1450993">
                  <a:extLst>
                    <a:ext uri="{9D8B030D-6E8A-4147-A177-3AD203B41FA5}">
                      <a16:colId xmlns:a16="http://schemas.microsoft.com/office/drawing/2014/main" val="3113805307"/>
                    </a:ext>
                  </a:extLst>
                </a:gridCol>
                <a:gridCol w="1450993">
                  <a:extLst>
                    <a:ext uri="{9D8B030D-6E8A-4147-A177-3AD203B41FA5}">
                      <a16:colId xmlns:a16="http://schemas.microsoft.com/office/drawing/2014/main" val="1450958803"/>
                    </a:ext>
                  </a:extLst>
                </a:gridCol>
                <a:gridCol w="1450993">
                  <a:extLst>
                    <a:ext uri="{9D8B030D-6E8A-4147-A177-3AD203B41FA5}">
                      <a16:colId xmlns:a16="http://schemas.microsoft.com/office/drawing/2014/main" val="2077856326"/>
                    </a:ext>
                  </a:extLst>
                </a:gridCol>
                <a:gridCol w="1450993">
                  <a:extLst>
                    <a:ext uri="{9D8B030D-6E8A-4147-A177-3AD203B41FA5}">
                      <a16:colId xmlns:a16="http://schemas.microsoft.com/office/drawing/2014/main" val="2243805509"/>
                    </a:ext>
                  </a:extLst>
                </a:gridCol>
                <a:gridCol w="1450993">
                  <a:extLst>
                    <a:ext uri="{9D8B030D-6E8A-4147-A177-3AD203B41FA5}">
                      <a16:colId xmlns:a16="http://schemas.microsoft.com/office/drawing/2014/main" val="2690427271"/>
                    </a:ext>
                  </a:extLst>
                </a:gridCol>
              </a:tblGrid>
              <a:tr h="1002623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日付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31735"/>
                  </a:ext>
                </a:extLst>
              </a:tr>
              <a:tr h="1002623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回数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>
                          <a:solidFill>
                            <a:srgbClr val="FFFF00"/>
                          </a:solidFill>
                        </a:rPr>
                        <a:t>4</a:t>
                      </a:r>
                      <a:endParaRPr kumimoji="1" lang="ja-JP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5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40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月別腰痛回数</vt:lpstr>
      <vt:lpstr>月別腰痛発症回数のグラフ</vt:lpstr>
      <vt:lpstr>月別頭痛発症回数の表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Hattori, Takao</dc:creator>
  <cp:lastModifiedBy>Hattori, Takao</cp:lastModifiedBy>
  <cp:revision>22</cp:revision>
  <dcterms:created xsi:type="dcterms:W3CDTF">2024-11-06T00:26:48Z</dcterms:created>
  <dcterms:modified xsi:type="dcterms:W3CDTF">2024-11-08T07:51:29Z</dcterms:modified>
</cp:coreProperties>
</file>