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ADE37-A0B1-4D2F-A4AA-903BC0F2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637DA-9160-4B2E-BCD1-E10C29DF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671B0-0881-41E7-B256-251D5B21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8C377-FE62-4750-B5BD-397B87C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10450-81E7-458F-A563-3EE8109E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B44DB-8CB4-4526-A0FA-206AEA56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F1F5B-1167-420E-A8BD-1488450E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4BAD-9650-485A-A22C-BFEEA2F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40C1C-41C9-482F-8E80-30D80CE8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9B698-FAED-4D54-ADDE-6461E908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35624-0B68-4BD6-B8B8-8C0C59A4E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976C-1BF3-440D-A2B4-522D12D6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A3572-9E6F-4716-9830-B20F3C9D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EC51-E653-486F-B6A8-27FB30EC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1F0CC-9539-42DD-A93A-348A201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AFFD-0C12-4002-BE7F-7F9BE1E1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2BD6B-01DD-485A-917A-E2F5E26F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F817D-2AEA-4695-B69D-21F7DE8C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7E1C-C1AA-4ACD-8A8D-B03D623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25A-8718-4929-9603-EE929EF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E4389-87D8-4BC3-AC0E-95EF31AC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FFCDF-CC57-4126-B06D-D36D82AA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0819E-0EA9-4ACB-B3F9-C3E0F99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F227-B73F-4B51-9637-BA4143EF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033A5-7F71-462C-B26F-FF20C1DF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5DA10-A65A-482D-A75F-BE5EA9E6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2C220-2D1A-4B31-895D-E15F7777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0CBB6-3073-417B-9A63-D05B3336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3C5EF-D53B-49E6-9FA0-3E91E315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FD8E8-9A67-45F4-8BF3-12B8944B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017F2-5F98-45FD-94BA-30185773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1EEAC-1D60-4E51-BB4A-7982A509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0CDFB-3D0C-469B-BE24-B5D62A29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11B0E-62C2-4D8C-AC69-22DD29F0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24FC1-073D-4D9F-AEFF-4BE264C70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BAB8F-C25F-486C-B12C-4CEDD090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0B689-1724-4D62-9600-E8A45253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07B850-85A6-4DC0-A17B-8CB9BE90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4B2B5-1B00-4CE2-92BE-624FF6FC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A357-221A-466E-BE8C-DA2EE11A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038A64-B091-4EC1-806B-C1A7DA4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3CFB3-2B36-4674-B425-BCEFB0B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7D446-617C-45F3-895F-FCAE2B8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5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E84F1E-BF0E-464C-8C18-7FC001B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10697-6519-47D1-A157-9657C472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51E12-7792-4D6A-A386-A48390F3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D8DA-F677-4DF1-8577-67CA063D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9A3B2-FBE2-4C39-8039-22507578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29567-B87E-4BAA-AAD7-500474E3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D4BA2-62D5-4912-B045-63490FA2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19758-CDEF-43CC-837C-40851C62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113FA-35C3-4FB6-B10B-AF26FDFF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3F94-EE1C-456B-BEF8-43E491C8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A9F2A-45AE-4CB8-BF1F-4ADFB93FC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1E4B0-1EDF-4933-B594-60BB9DF2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13257-D00B-41AA-A7AD-DCD55670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EFDAA-34B2-4CE9-BA4E-1323F46D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88A43-C672-4802-B64E-54822805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AF983-1402-4C0D-9ECB-0F7680C2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13099-5AB8-407B-9866-4FA8BA2C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106C7-7C1C-4CBC-94F1-406880D35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02F6-BC36-43C1-9BA6-5AAACDDD6FA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D197-F857-4E85-B040-0B2335E9F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B169B-400A-4A8A-817D-DAA05535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378B-6089-417E-B307-FB397E395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7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goduck/devBlogProject" TargetMode="External"/><Relationship Id="rId2" Type="http://schemas.openxmlformats.org/officeDocument/2006/relationships/hyperlink" Target="https://adklo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3CFE1-2A9B-4BF1-B268-8DCE4F67DBBA}"/>
              </a:ext>
            </a:extLst>
          </p:cNvPr>
          <p:cNvSpPr txBox="1"/>
          <p:nvPr/>
        </p:nvSpPr>
        <p:spPr>
          <a:xfrm>
            <a:off x="5657416" y="3915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이유진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E4115-1D62-47DE-9534-E7CBD798248C}"/>
              </a:ext>
            </a:extLst>
          </p:cNvPr>
          <p:cNvSpPr txBox="1"/>
          <p:nvPr/>
        </p:nvSpPr>
        <p:spPr>
          <a:xfrm>
            <a:off x="2990820" y="3105834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개인 블로그 개발 포트폴리오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8262F-FB61-422A-8D8B-DFD5563AECED}"/>
              </a:ext>
            </a:extLst>
          </p:cNvPr>
          <p:cNvSpPr txBox="1"/>
          <p:nvPr/>
        </p:nvSpPr>
        <p:spPr>
          <a:xfrm>
            <a:off x="5445819" y="60597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2021.10.07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1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</a:t>
            </a:r>
            <a:r>
              <a:rPr lang="ko-KR" altLang="en-US" b="1" dirty="0">
                <a:solidFill>
                  <a:schemeClr val="bg1"/>
                </a:solidFill>
              </a:rPr>
              <a:t>주요기능 소개</a:t>
            </a:r>
            <a:r>
              <a:rPr lang="en-US" altLang="ko-KR" b="1" dirty="0">
                <a:solidFill>
                  <a:schemeClr val="bg1"/>
                </a:solidFill>
              </a:rPr>
              <a:t> – </a:t>
            </a:r>
            <a:r>
              <a:rPr lang="ko-KR" altLang="en-US" b="1" dirty="0">
                <a:solidFill>
                  <a:schemeClr val="bg1"/>
                </a:solidFill>
              </a:rPr>
              <a:t>컨텐츠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5993AB-2F62-4F8D-87BF-F08EC5A1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4" y="1189862"/>
            <a:ext cx="3065376" cy="38890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E381B3-1189-4277-818C-5CA8F8C7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20" y="2076207"/>
            <a:ext cx="2484458" cy="5637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6DC8B3-6ADA-4930-893A-8F2024C2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20" y="1252882"/>
            <a:ext cx="2484458" cy="5047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3D5486-F27B-4695-A684-2C86460CF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299" y="1189862"/>
            <a:ext cx="2980528" cy="1316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2CB49F-8BB8-4309-8869-2F8D8CF93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68" y="2938706"/>
            <a:ext cx="2705590" cy="182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90AD84-931F-4190-B8E1-71D9BD031D4B}"/>
              </a:ext>
            </a:extLst>
          </p:cNvPr>
          <p:cNvSpPr txBox="1"/>
          <p:nvPr/>
        </p:nvSpPr>
        <p:spPr>
          <a:xfrm>
            <a:off x="466047" y="5754770"/>
            <a:ext cx="436250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할 일 목록을 카테고리별로 나눠서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수정을 할 수 있습니다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639F4-F5F1-407A-BEDE-8FFB8891FC13}"/>
              </a:ext>
            </a:extLst>
          </p:cNvPr>
          <p:cNvSpPr txBox="1"/>
          <p:nvPr/>
        </p:nvSpPr>
        <p:spPr>
          <a:xfrm>
            <a:off x="1883814" y="5245333"/>
            <a:ext cx="1189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계획 메뉴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58272-509F-4411-8971-FFD370502889}"/>
              </a:ext>
            </a:extLst>
          </p:cNvPr>
          <p:cNvSpPr txBox="1"/>
          <p:nvPr/>
        </p:nvSpPr>
        <p:spPr>
          <a:xfrm>
            <a:off x="8378272" y="5245333"/>
            <a:ext cx="142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게시판 메뉴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DAFF2-5A1B-45E0-B20A-494802949083}"/>
              </a:ext>
            </a:extLst>
          </p:cNvPr>
          <p:cNvSpPr txBox="1"/>
          <p:nvPr/>
        </p:nvSpPr>
        <p:spPr>
          <a:xfrm>
            <a:off x="6955079" y="5754770"/>
            <a:ext cx="436250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글을 작성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할 수 있으며 댓글과 좋아요 기능을 사용할 수 있습니다</a:t>
            </a:r>
            <a:r>
              <a:rPr lang="en-US" altLang="ko-KR" sz="1400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0ABABD-E794-4312-9BFB-9FC8D070350E}"/>
              </a:ext>
            </a:extLst>
          </p:cNvPr>
          <p:cNvCxnSpPr>
            <a:cxnSpLocks/>
          </p:cNvCxnSpPr>
          <p:nvPr/>
        </p:nvCxnSpPr>
        <p:spPr>
          <a:xfrm>
            <a:off x="6005095" y="1299411"/>
            <a:ext cx="0" cy="5066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2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B4D8BB-89FF-419F-B9E9-4295B9372631}"/>
              </a:ext>
            </a:extLst>
          </p:cNvPr>
          <p:cNvSpPr txBox="1"/>
          <p:nvPr/>
        </p:nvSpPr>
        <p:spPr>
          <a:xfrm flipH="1">
            <a:off x="391048" y="5838439"/>
            <a:ext cx="701505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배포 주소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https://adklog.com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깃허브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https://github.com/nogoduck/devBlogProject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BD5D-171A-4051-B779-F05B6C4A7FA8}"/>
              </a:ext>
            </a:extLst>
          </p:cNvPr>
          <p:cNvSpPr txBox="1"/>
          <p:nvPr/>
        </p:nvSpPr>
        <p:spPr>
          <a:xfrm>
            <a:off x="5105985" y="31673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감사합니다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981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7CF0FD-A424-40F0-9AEE-49CEF6AA6E21}"/>
              </a:ext>
            </a:extLst>
          </p:cNvPr>
          <p:cNvSpPr txBox="1"/>
          <p:nvPr/>
        </p:nvSpPr>
        <p:spPr>
          <a:xfrm>
            <a:off x="4721424" y="1764922"/>
            <a:ext cx="2749151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개발 목적 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개발 환경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서비스 개요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데이터베이스 스키마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5. API URI </a:t>
            </a:r>
            <a:r>
              <a:rPr lang="ko-KR" altLang="en-US" b="1" dirty="0"/>
              <a:t>구조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6. </a:t>
            </a:r>
            <a:r>
              <a:rPr lang="ko-KR" altLang="en-US" b="1" dirty="0"/>
              <a:t>주요기능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52BD24-FA07-4E16-84E1-1EF1AC226A2A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37B4C-4341-4124-A37B-79BDCD239740}"/>
              </a:ext>
            </a:extLst>
          </p:cNvPr>
          <p:cNvSpPr txBox="1"/>
          <p:nvPr/>
        </p:nvSpPr>
        <p:spPr>
          <a:xfrm flipH="1">
            <a:off x="474434" y="481962"/>
            <a:ext cx="58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목차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개발 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65108-8F7F-4F8C-A7F5-4F5CBB6E12BE}"/>
              </a:ext>
            </a:extLst>
          </p:cNvPr>
          <p:cNvSpPr txBox="1"/>
          <p:nvPr/>
        </p:nvSpPr>
        <p:spPr>
          <a:xfrm>
            <a:off x="2023479" y="3429000"/>
            <a:ext cx="863665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기존엔 </a:t>
            </a:r>
            <a:r>
              <a:rPr lang="ko-KR" altLang="en-US" dirty="0" err="1"/>
              <a:t>노션을</a:t>
            </a:r>
            <a:r>
              <a:rPr lang="ko-KR" altLang="en-US" dirty="0"/>
              <a:t> 사용하여 기록을 해왔지만 온라인상에 공유를 시도하고자 개인 블로그를 개발하게 되었습니다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563F2-0684-4673-9972-3BBC802EBA6F}"/>
              </a:ext>
            </a:extLst>
          </p:cNvPr>
          <p:cNvSpPr txBox="1"/>
          <p:nvPr/>
        </p:nvSpPr>
        <p:spPr>
          <a:xfrm>
            <a:off x="539137" y="169729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개발 언어</a:t>
            </a:r>
            <a:r>
              <a:rPr lang="en-US" altLang="ko-KR" sz="1400" b="1" dirty="0">
                <a:solidFill>
                  <a:schemeClr val="accent1"/>
                </a:solidFill>
              </a:rPr>
              <a:t>: JSX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033FF-4953-4FF2-8295-3B3FFA29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91" y="2329773"/>
            <a:ext cx="1765984" cy="166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4CD6F7-5CBD-43C8-AC4E-DF2FDDA3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28" y="3429000"/>
            <a:ext cx="2774784" cy="799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E5173B-8CEA-4CD3-B4B4-99F2D469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751" y="2327338"/>
            <a:ext cx="1586506" cy="9646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18016B-9AE1-4F95-9EF2-18529370F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77" y="3667417"/>
            <a:ext cx="1957054" cy="16375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360397-1A10-466D-AC82-5C4B5AB3E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491" y="4207318"/>
            <a:ext cx="1429700" cy="13760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AE9334-71A0-41CB-8E23-9FB39AB89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528" y="4390911"/>
            <a:ext cx="2396184" cy="9646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04B581-DA25-484B-BE4A-8DEBCFF63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0257" y="3338622"/>
            <a:ext cx="1765984" cy="6575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0F47D0-0B0F-49FE-831C-5D0901D500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99" y="2723067"/>
            <a:ext cx="1426339" cy="1301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352112-AEF6-4CC3-BFAC-6EEEDB05C71D}"/>
              </a:ext>
            </a:extLst>
          </p:cNvPr>
          <p:cNvSpPr txBox="1"/>
          <p:nvPr/>
        </p:nvSpPr>
        <p:spPr>
          <a:xfrm>
            <a:off x="539137" y="2221157"/>
            <a:ext cx="145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개발 툴</a:t>
            </a:r>
            <a:r>
              <a:rPr lang="en-US" altLang="ko-KR" sz="1400" b="1" dirty="0">
                <a:solidFill>
                  <a:schemeClr val="accent1"/>
                </a:solidFill>
              </a:rPr>
              <a:t>: IntelliJ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E0926-B900-48A4-9920-6E49F815022F}"/>
              </a:ext>
            </a:extLst>
          </p:cNvPr>
          <p:cNvSpPr txBox="1"/>
          <p:nvPr/>
        </p:nvSpPr>
        <p:spPr>
          <a:xfrm>
            <a:off x="2455233" y="16901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Client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931A4C-2749-46D2-8BA8-7B9A7BA6702E}"/>
              </a:ext>
            </a:extLst>
          </p:cNvPr>
          <p:cNvSpPr txBox="1"/>
          <p:nvPr/>
        </p:nvSpPr>
        <p:spPr>
          <a:xfrm>
            <a:off x="6610766" y="16901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Server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643C698-1B27-4D9F-B269-BB26053CF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94" y="2272183"/>
            <a:ext cx="1586506" cy="96461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24E1613-01E8-4F00-9C8D-9BDF89A31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9528" y="2229337"/>
            <a:ext cx="2267836" cy="10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서비스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2CEC7-8A65-46C9-9647-D0851F38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104244"/>
            <a:ext cx="11108675" cy="55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데이터베이스 스키마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EF9ABF-01C6-495D-8150-1425544D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44" y="1202194"/>
            <a:ext cx="7106111" cy="53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API URI </a:t>
            </a:r>
            <a:r>
              <a:rPr lang="ko-KR" altLang="en-US" b="1" dirty="0">
                <a:solidFill>
                  <a:schemeClr val="bg1"/>
                </a:solidFill>
              </a:rPr>
              <a:t>구조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3BF8920-FEF6-4018-A2CC-C8610F9E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1210"/>
              </p:ext>
            </p:extLst>
          </p:nvPr>
        </p:nvGraphicFramePr>
        <p:xfrm>
          <a:off x="351995" y="1098710"/>
          <a:ext cx="5529612" cy="2846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9030">
                  <a:extLst>
                    <a:ext uri="{9D8B030D-6E8A-4147-A177-3AD203B41FA5}">
                      <a16:colId xmlns:a16="http://schemas.microsoft.com/office/drawing/2014/main" val="2504581012"/>
                    </a:ext>
                  </a:extLst>
                </a:gridCol>
                <a:gridCol w="2271846">
                  <a:extLst>
                    <a:ext uri="{9D8B030D-6E8A-4147-A177-3AD203B41FA5}">
                      <a16:colId xmlns:a16="http://schemas.microsoft.com/office/drawing/2014/main" val="4137004758"/>
                    </a:ext>
                  </a:extLst>
                </a:gridCol>
                <a:gridCol w="2498736">
                  <a:extLst>
                    <a:ext uri="{9D8B030D-6E8A-4147-A177-3AD203B41FA5}">
                      <a16:colId xmlns:a16="http://schemas.microsoft.com/office/drawing/2014/main" val="3084329958"/>
                    </a:ext>
                  </a:extLst>
                </a:gridCol>
              </a:tblGrid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469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/users/delete/account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690456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Patch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/users/update/password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72197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/users/update/nickname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닉네임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423908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signout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94091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/users/auth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유지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977455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95238"/>
                  </a:ext>
                </a:extLst>
              </a:tr>
              <a:tr h="2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/users/signup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79374"/>
                  </a:ext>
                </a:extLst>
              </a:tr>
              <a:tr h="2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/users/reset/image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 이미지 초기화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51807"/>
                  </a:ext>
                </a:extLst>
              </a:tr>
              <a:tr h="2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/users/update/image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 이미지 삽입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291101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75EF424-1630-4FEB-91FF-28C2551BA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516"/>
              </p:ext>
            </p:extLst>
          </p:nvPr>
        </p:nvGraphicFramePr>
        <p:xfrm>
          <a:off x="6096000" y="1098710"/>
          <a:ext cx="5744005" cy="20231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0790">
                  <a:extLst>
                    <a:ext uri="{9D8B030D-6E8A-4147-A177-3AD203B41FA5}">
                      <a16:colId xmlns:a16="http://schemas.microsoft.com/office/drawing/2014/main" val="2504581012"/>
                    </a:ext>
                  </a:extLst>
                </a:gridCol>
                <a:gridCol w="2561535">
                  <a:extLst>
                    <a:ext uri="{9D8B030D-6E8A-4147-A177-3AD203B41FA5}">
                      <a16:colId xmlns:a16="http://schemas.microsoft.com/office/drawing/2014/main" val="4137004758"/>
                    </a:ext>
                  </a:extLst>
                </a:gridCol>
                <a:gridCol w="2151680">
                  <a:extLst>
                    <a:ext uri="{9D8B030D-6E8A-4147-A177-3AD203B41FA5}">
                      <a16:colId xmlns:a16="http://schemas.microsoft.com/office/drawing/2014/main" val="3084329958"/>
                    </a:ext>
                  </a:extLst>
                </a:gridCol>
              </a:tblGrid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469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/board/detail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상세페이지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690456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/board/create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72197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전체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423908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</a:t>
                      </a:r>
                      <a:r>
                        <a:rPr lang="en-US" altLang="ko-KR" sz="1200" dirty="0" err="1"/>
                        <a:t>totalcount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총 게시물 개수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94091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/board/update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977455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/board/delete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9523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D0E55CD-C8AD-4836-B3E2-A1FA65C7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50047"/>
              </p:ext>
            </p:extLst>
          </p:nvPr>
        </p:nvGraphicFramePr>
        <p:xfrm>
          <a:off x="351995" y="4150891"/>
          <a:ext cx="5529612" cy="20231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9030">
                  <a:extLst>
                    <a:ext uri="{9D8B030D-6E8A-4147-A177-3AD203B41FA5}">
                      <a16:colId xmlns:a16="http://schemas.microsoft.com/office/drawing/2014/main" val="2504581012"/>
                    </a:ext>
                  </a:extLst>
                </a:gridCol>
                <a:gridCol w="2810047">
                  <a:extLst>
                    <a:ext uri="{9D8B030D-6E8A-4147-A177-3AD203B41FA5}">
                      <a16:colId xmlns:a16="http://schemas.microsoft.com/office/drawing/2014/main" val="4137004758"/>
                    </a:ext>
                  </a:extLst>
                </a:gridCol>
                <a:gridCol w="1960535">
                  <a:extLst>
                    <a:ext uri="{9D8B030D-6E8A-4147-A177-3AD203B41FA5}">
                      <a16:colId xmlns:a16="http://schemas.microsoft.com/office/drawing/2014/main" val="3084329958"/>
                    </a:ext>
                  </a:extLst>
                </a:gridCol>
              </a:tblGrid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469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/save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메모 저장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690456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Patch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/update/state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메모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72197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Patch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/update/item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메모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423908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/delete/memo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메모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94091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/delete/</a:t>
                      </a:r>
                      <a:r>
                        <a:rPr lang="en-US" altLang="ko-KR" sz="1200" dirty="0" err="1"/>
                        <a:t>completeMemoAll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완료된 메모 전체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977455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todo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getAll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투두</a:t>
                      </a:r>
                      <a:r>
                        <a:rPr lang="ko-KR" altLang="en-US" sz="1200" dirty="0"/>
                        <a:t> 전체항목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9523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81926B1-1AF5-4DD7-83AC-ADF1B7D8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73060"/>
              </p:ext>
            </p:extLst>
          </p:nvPr>
        </p:nvGraphicFramePr>
        <p:xfrm>
          <a:off x="6096000" y="3241284"/>
          <a:ext cx="5744005" cy="8580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8128">
                  <a:extLst>
                    <a:ext uri="{9D8B030D-6E8A-4147-A177-3AD203B41FA5}">
                      <a16:colId xmlns:a16="http://schemas.microsoft.com/office/drawing/2014/main" val="2504581012"/>
                    </a:ext>
                  </a:extLst>
                </a:gridCol>
                <a:gridCol w="3028837">
                  <a:extLst>
                    <a:ext uri="{9D8B030D-6E8A-4147-A177-3AD203B41FA5}">
                      <a16:colId xmlns:a16="http://schemas.microsoft.com/office/drawing/2014/main" val="41370047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3084329958"/>
                    </a:ext>
                  </a:extLst>
                </a:gridCol>
              </a:tblGrid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469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/comment/</a:t>
                      </a:r>
                      <a:r>
                        <a:rPr lang="en-US" altLang="ko-KR" sz="1200" dirty="0" err="1"/>
                        <a:t>getAll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 댓글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690456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/comment/</a:t>
                      </a:r>
                      <a:r>
                        <a:rPr lang="en-US" altLang="ko-KR" sz="1200" dirty="0" err="1"/>
                        <a:t>createComment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 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72197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F542AD8A-19F4-4A8F-8CCC-AD9038DD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2369"/>
              </p:ext>
            </p:extLst>
          </p:nvPr>
        </p:nvGraphicFramePr>
        <p:xfrm>
          <a:off x="6095999" y="4230399"/>
          <a:ext cx="5744005" cy="19436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8128">
                  <a:extLst>
                    <a:ext uri="{9D8B030D-6E8A-4147-A177-3AD203B41FA5}">
                      <a16:colId xmlns:a16="http://schemas.microsoft.com/office/drawing/2014/main" val="2504581012"/>
                    </a:ext>
                  </a:extLst>
                </a:gridCol>
                <a:gridCol w="3028837">
                  <a:extLst>
                    <a:ext uri="{9D8B030D-6E8A-4147-A177-3AD203B41FA5}">
                      <a16:colId xmlns:a16="http://schemas.microsoft.com/office/drawing/2014/main" val="41370047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3084329958"/>
                    </a:ext>
                  </a:extLst>
                </a:gridCol>
              </a:tblGrid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04694"/>
                  </a:ext>
                </a:extLst>
              </a:tr>
              <a:tr h="28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removeDislike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싫어요 제거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69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addDislike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싫어요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72197"/>
                  </a:ext>
                </a:extLst>
              </a:tr>
              <a:tr h="217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removeLike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좋아요 제거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482615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addLike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좋아요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getDislike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싫어요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20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/like/</a:t>
                      </a:r>
                      <a:r>
                        <a:rPr lang="en-US" altLang="ko-KR" sz="1200" dirty="0" err="1"/>
                        <a:t>getLike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좋아요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69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6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</a:t>
            </a:r>
            <a:r>
              <a:rPr lang="ko-KR" altLang="en-US" b="1" dirty="0">
                <a:solidFill>
                  <a:schemeClr val="bg1"/>
                </a:solidFill>
              </a:rPr>
              <a:t>주요기능 소개</a:t>
            </a:r>
            <a:r>
              <a:rPr lang="en-US" altLang="ko-KR" b="1" dirty="0">
                <a:solidFill>
                  <a:schemeClr val="bg1"/>
                </a:solidFill>
              </a:rPr>
              <a:t> - </a:t>
            </a:r>
            <a:r>
              <a:rPr lang="ko-KR" altLang="en-US" b="1" dirty="0">
                <a:solidFill>
                  <a:schemeClr val="bg1"/>
                </a:solidFill>
              </a:rPr>
              <a:t>유효성 검사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8FBDD-D4BC-47E4-9982-13DCEA2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5" y="1125428"/>
            <a:ext cx="1634068" cy="23483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132086-B317-46F2-8B63-10B12C98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24" y="1020624"/>
            <a:ext cx="2007675" cy="38328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C90F5B-A1B1-4C72-82F8-3F963D8B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7" y="4894787"/>
            <a:ext cx="2692789" cy="1295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0CB82A-F15F-4D44-977A-E41E652AD062}"/>
              </a:ext>
            </a:extLst>
          </p:cNvPr>
          <p:cNvSpPr txBox="1"/>
          <p:nvPr/>
        </p:nvSpPr>
        <p:spPr>
          <a:xfrm>
            <a:off x="4582858" y="1288218"/>
            <a:ext cx="660914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유효성 검사는 </a:t>
            </a:r>
            <a:r>
              <a:rPr lang="en-US" altLang="ko-KR" sz="1600" dirty="0"/>
              <a:t>React Hook Form </a:t>
            </a:r>
            <a:r>
              <a:rPr lang="ko-KR" altLang="en-US" sz="1600" dirty="0"/>
              <a:t>을 사용하여 구현하였고 필요한 기능이 없을 때는 직접 구현하였습니다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77FB26-0FC1-4DE0-AB35-B4309E65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57" y="3901333"/>
            <a:ext cx="6435145" cy="1369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40E726-A4FE-4A5A-890B-05893BE8633D}"/>
              </a:ext>
            </a:extLst>
          </p:cNvPr>
          <p:cNvSpPr txBox="1"/>
          <p:nvPr/>
        </p:nvSpPr>
        <p:spPr>
          <a:xfrm>
            <a:off x="4582858" y="5542694"/>
            <a:ext cx="660914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비밀번호는 </a:t>
            </a:r>
            <a:r>
              <a:rPr lang="en-US" altLang="ko-KR" sz="1600" dirty="0" err="1"/>
              <a:t>bcrypt</a:t>
            </a:r>
            <a:r>
              <a:rPr lang="ko-KR" altLang="en-US" sz="1600" dirty="0"/>
              <a:t> 외부 모듈을 사용하여 암호화 한 뒤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저장했습니다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A80DEDA-A2EC-479F-B85F-5D0BC2023D75}"/>
              </a:ext>
            </a:extLst>
          </p:cNvPr>
          <p:cNvSpPr/>
          <p:nvPr/>
        </p:nvSpPr>
        <p:spPr>
          <a:xfrm>
            <a:off x="7521795" y="2817053"/>
            <a:ext cx="368136" cy="88788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952A8-9169-4AA0-9FA6-983895AB27F1}"/>
              </a:ext>
            </a:extLst>
          </p:cNvPr>
          <p:cNvSpPr txBox="1"/>
          <p:nvPr/>
        </p:nvSpPr>
        <p:spPr>
          <a:xfrm>
            <a:off x="6888972" y="2391785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✔ 회원가입 완료</a:t>
            </a:r>
          </a:p>
        </p:txBody>
      </p:sp>
    </p:spTree>
    <p:extLst>
      <p:ext uri="{BB962C8B-B14F-4D97-AF65-F5344CB8AC3E}">
        <p14:creationId xmlns:p14="http://schemas.microsoft.com/office/powerpoint/2010/main" val="363550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576DC-3DD1-4D9A-8A29-BC195F0067A9}"/>
              </a:ext>
            </a:extLst>
          </p:cNvPr>
          <p:cNvSpPr/>
          <p:nvPr/>
        </p:nvSpPr>
        <p:spPr>
          <a:xfrm>
            <a:off x="351995" y="353962"/>
            <a:ext cx="11488010" cy="625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94AE-B477-40B7-8532-A60A5F69CE23}"/>
              </a:ext>
            </a:extLst>
          </p:cNvPr>
          <p:cNvSpPr txBox="1"/>
          <p:nvPr/>
        </p:nvSpPr>
        <p:spPr>
          <a:xfrm flipH="1">
            <a:off x="466047" y="481962"/>
            <a:ext cx="52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</a:t>
            </a:r>
            <a:r>
              <a:rPr lang="ko-KR" altLang="en-US" b="1" dirty="0">
                <a:solidFill>
                  <a:schemeClr val="bg1"/>
                </a:solidFill>
              </a:rPr>
              <a:t>주요기능 소개</a:t>
            </a:r>
            <a:r>
              <a:rPr lang="en-US" altLang="ko-KR" b="1" dirty="0">
                <a:solidFill>
                  <a:schemeClr val="bg1"/>
                </a:solidFill>
              </a:rPr>
              <a:t> - </a:t>
            </a:r>
            <a:r>
              <a:rPr lang="ko-KR" altLang="en-US" b="1" dirty="0">
                <a:solidFill>
                  <a:schemeClr val="bg1"/>
                </a:solidFill>
              </a:rPr>
              <a:t>이미지 저장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CB82A-F15F-4D44-977A-E41E652AD062}"/>
              </a:ext>
            </a:extLst>
          </p:cNvPr>
          <p:cNvSpPr txBox="1"/>
          <p:nvPr/>
        </p:nvSpPr>
        <p:spPr>
          <a:xfrm>
            <a:off x="940206" y="4906084"/>
            <a:ext cx="436250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기존에 </a:t>
            </a:r>
            <a:r>
              <a:rPr lang="en-US" altLang="ko-KR" sz="1400" dirty="0"/>
              <a:t>Local </a:t>
            </a:r>
            <a:r>
              <a:rPr lang="ko-KR" altLang="en-US" sz="1400" dirty="0"/>
              <a:t>환경에서 프로필 이미지를 업로드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유저가 변경을 할 때마다 기존에 저장된 이미지는 삭제해 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26E2B1-6566-4776-8F01-E971A66B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0" y="1390342"/>
            <a:ext cx="3239054" cy="2507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060005-DA23-42D4-B24D-18FC7BF1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6442"/>
            <a:ext cx="5589093" cy="2507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6DA1C-1A52-475C-B504-B410DD0A6798}"/>
              </a:ext>
            </a:extLst>
          </p:cNvPr>
          <p:cNvSpPr txBox="1"/>
          <p:nvPr/>
        </p:nvSpPr>
        <p:spPr>
          <a:xfrm>
            <a:off x="6411196" y="4906084"/>
            <a:ext cx="4572121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Amazon S3</a:t>
            </a:r>
            <a:r>
              <a:rPr lang="ko-KR" altLang="en-US" sz="1400" dirty="0"/>
              <a:t>에 저장하게 되면서 유저가 이미지를 변경할 때 기존의 이미지 유지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>
                <a:solidFill>
                  <a:schemeClr val="accent2"/>
                </a:solidFill>
              </a:rPr>
              <a:t>모아둔 이미지는 기업이 </a:t>
            </a:r>
            <a:r>
              <a:rPr lang="ko-KR" altLang="en-US" sz="1200" dirty="0" err="1">
                <a:solidFill>
                  <a:schemeClr val="accent2"/>
                </a:solidFill>
              </a:rPr>
              <a:t>머신러닝에</a:t>
            </a:r>
            <a:r>
              <a:rPr lang="ko-KR" altLang="en-US" sz="1200" dirty="0">
                <a:solidFill>
                  <a:schemeClr val="accent2"/>
                </a:solidFill>
              </a:rPr>
              <a:t> 유용하게 사용할 수 있다고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2EF39-E00F-47D2-ADD0-3BAB6A35C8F9}"/>
              </a:ext>
            </a:extLst>
          </p:cNvPr>
          <p:cNvSpPr txBox="1"/>
          <p:nvPr/>
        </p:nvSpPr>
        <p:spPr>
          <a:xfrm>
            <a:off x="1704437" y="4309045"/>
            <a:ext cx="27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변경 전 이미지 저장방법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530E1-6483-4CF7-B4B0-9675A8D290EC}"/>
              </a:ext>
            </a:extLst>
          </p:cNvPr>
          <p:cNvSpPr txBox="1"/>
          <p:nvPr/>
        </p:nvSpPr>
        <p:spPr>
          <a:xfrm>
            <a:off x="7677714" y="4309045"/>
            <a:ext cx="2425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현재 이미지 저장방법</a:t>
            </a:r>
          </a:p>
        </p:txBody>
      </p:sp>
    </p:spTree>
    <p:extLst>
      <p:ext uri="{BB962C8B-B14F-4D97-AF65-F5344CB8AC3E}">
        <p14:creationId xmlns:p14="http://schemas.microsoft.com/office/powerpoint/2010/main" val="254285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524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YJ</dc:creator>
  <cp:lastModifiedBy>Lee YJ</cp:lastModifiedBy>
  <cp:revision>69</cp:revision>
  <dcterms:created xsi:type="dcterms:W3CDTF">2021-09-30T09:03:51Z</dcterms:created>
  <dcterms:modified xsi:type="dcterms:W3CDTF">2021-10-07T10:21:42Z</dcterms:modified>
</cp:coreProperties>
</file>