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311" r:id="rId4"/>
    <p:sldId id="336" r:id="rId6"/>
    <p:sldId id="257" r:id="rId7"/>
    <p:sldId id="260" r:id="rId8"/>
    <p:sldId id="258" r:id="rId9"/>
    <p:sldId id="289" r:id="rId10"/>
    <p:sldId id="262" r:id="rId11"/>
    <p:sldId id="291" r:id="rId12"/>
    <p:sldId id="263" r:id="rId13"/>
    <p:sldId id="295" r:id="rId14"/>
    <p:sldId id="264" r:id="rId15"/>
    <p:sldId id="300" r:id="rId16"/>
    <p:sldId id="301" r:id="rId17"/>
    <p:sldId id="304"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70C0"/>
    <a:srgbClr val="8497B0"/>
    <a:srgbClr val="2859A8"/>
    <a:srgbClr val="6184D3"/>
    <a:srgbClr val="1B3C72"/>
    <a:srgbClr val="2473D2"/>
    <a:srgbClr val="99BADD"/>
    <a:srgbClr val="003D6A"/>
    <a:srgbClr val="005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33" autoAdjust="0"/>
    <p:restoredTop sz="94660"/>
  </p:normalViewPr>
  <p:slideViewPr>
    <p:cSldViewPr snapToGrid="0">
      <p:cViewPr>
        <p:scale>
          <a:sx n="66" d="100"/>
          <a:sy n="66" d="100"/>
        </p:scale>
        <p:origin x="1974"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20.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9号-创粗黑" panose="00000500000000000000" pitchFamily="2" charset="-122"/>
                <a:ea typeface="字魂59号-创粗黑" panose="00000500000000000000" pitchFamily="2" charset="-122"/>
              </a:defRPr>
            </a:lvl1pPr>
          </a:lstStyle>
          <a:p>
            <a:fld id="{4E056B71-9EAA-4EF3-BB5F-012BD31D2699}"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9号-创粗黑" panose="00000500000000000000" pitchFamily="2" charset="-122"/>
                <a:ea typeface="字魂59号-创粗黑" panose="00000500000000000000" pitchFamily="2" charset="-122"/>
              </a:defRPr>
            </a:lvl1pPr>
          </a:lstStyle>
          <a:p>
            <a:fld id="{625DD620-B765-4925-9660-3E0ECA0B066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1pPr>
    <a:lvl2pPr marL="4572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2pPr>
    <a:lvl3pPr marL="9144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3pPr>
    <a:lvl4pPr marL="13716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4pPr>
    <a:lvl5pPr marL="18288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25DD620-B765-4925-9660-3E0ECA0B066F}" type="slidenum">
              <a:rPr kumimoji="0" lang="zh-CN" altLang="en-US" sz="1200" b="0" i="0" u="none" strike="noStrike" kern="1200" cap="none" spc="0" normalizeH="0" baseline="0" noProof="0" smtClean="0">
                <a:ln>
                  <a:noFill/>
                </a:ln>
                <a:solidFill>
                  <a:prstClr val="black"/>
                </a:solidFill>
                <a:effectLst/>
                <a:uLnTx/>
                <a:uFillTx/>
                <a:ea typeface="字魂59号-创粗黑" panose="00000500000000000000" pitchFamily="2" charset="-122"/>
                <a:cs typeface="+mn-cs"/>
              </a:rPr>
            </a:fld>
            <a:endParaRPr kumimoji="0" lang="zh-CN" altLang="en-US" sz="1200" b="0" i="0" u="none" strike="noStrike" kern="1200" cap="none" spc="0" normalizeH="0" baseline="0" noProof="0">
              <a:ln>
                <a:noFill/>
              </a:ln>
              <a:solidFill>
                <a:prstClr val="black"/>
              </a:solidFill>
              <a:effectLst/>
              <a:uLnTx/>
              <a:uFillTx/>
              <a:ea typeface="字魂59号-创粗黑" panose="00000500000000000000"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5DD620-B765-4925-9660-3E0ECA0B066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5DD620-B765-4925-9660-3E0ECA0B066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5DD620-B765-4925-9660-3E0ECA0B066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5DD620-B765-4925-9660-3E0ECA0B066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5DD620-B765-4925-9660-3E0ECA0B066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5DD620-B765-4925-9660-3E0ECA0B066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5DD620-B765-4925-9660-3E0ECA0B066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5DD620-B765-4925-9660-3E0ECA0B066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Take DDos attacks for </a:t>
            </a:r>
            <a:r>
              <a:rPr lang="en-US" altLang="zh-CN"/>
              <a:t>example</a:t>
            </a:r>
            <a:endParaRPr lang="en-US" altLang="zh-CN"/>
          </a:p>
          <a:p>
            <a:r>
              <a:rPr lang="en-US" altLang="zh-CN"/>
              <a:t>The frequency of DDoS attacks across all industries increased by 314%.</a:t>
            </a:r>
            <a:endParaRPr lang="en-US" altLang="zh-CN"/>
          </a:p>
          <a:p>
            <a:r>
              <a:rPr lang="en-US" altLang="zh-CN"/>
              <a:t>2023 is the year of uncharted territory. DDoS attacks have reached new heights of scale and sophistication.</a:t>
            </a:r>
            <a:endParaRPr lang="en-US" altLang="zh-CN"/>
          </a:p>
        </p:txBody>
      </p:sp>
      <p:sp>
        <p:nvSpPr>
          <p:cNvPr id="4" name="灯片编号占位符 3"/>
          <p:cNvSpPr>
            <a:spLocks noGrp="1"/>
          </p:cNvSpPr>
          <p:nvPr>
            <p:ph type="sldNum" sz="quarter" idx="10"/>
          </p:nvPr>
        </p:nvSpPr>
        <p:spPr/>
        <p:txBody>
          <a:bodyPr/>
          <a:lstStyle/>
          <a:p>
            <a:fld id="{625DD620-B765-4925-9660-3E0ECA0B066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The global cloud computing market size is valued at over $500 billion in 2023，Globally, the cloud computing market will surpass $1 trillion by 2028 and $1.6 trillion by 2030. The global cloud computing market grew to $446.51 billion in 2022. </a:t>
            </a:r>
            <a:endParaRPr lang="zh-CN" altLang="en-US"/>
          </a:p>
          <a:p>
            <a:endParaRPr lang="zh-CN" altLang="en-US"/>
          </a:p>
        </p:txBody>
      </p:sp>
      <p:sp>
        <p:nvSpPr>
          <p:cNvPr id="4" name="灯片编号占位符 3"/>
          <p:cNvSpPr>
            <a:spLocks noGrp="1"/>
          </p:cNvSpPr>
          <p:nvPr>
            <p:ph type="sldNum" sz="quarter" idx="10"/>
          </p:nvPr>
        </p:nvSpPr>
        <p:spPr/>
        <p:txBody>
          <a:bodyPr/>
          <a:lstStyle/>
          <a:p>
            <a:fld id="{625DD620-B765-4925-9660-3E0ECA0B066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5DD620-B765-4925-9660-3E0ECA0B066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5DD620-B765-4925-9660-3E0ECA0B066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5DD620-B765-4925-9660-3E0ECA0B066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38CA4CB-960D-4DB7-93A4-90BAACD740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D00F3-E1C9-4EC6-A6B1-D1686BF684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38CA4CB-960D-4DB7-93A4-90BAACD7400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D00F3-E1C9-4EC6-A6B1-D1686BF684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38CA4CB-960D-4DB7-93A4-90BAACD740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D00F3-E1C9-4EC6-A6B1-D1686BF684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38CA4CB-960D-4DB7-93A4-90BAACD740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D00F3-E1C9-4EC6-A6B1-D1686BF684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38CA4CB-960D-4DB7-93A4-90BAACD740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D00F3-E1C9-4EC6-A6B1-D1686BF684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38CA4CB-960D-4DB7-93A4-90BAACD740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D00F3-E1C9-4EC6-A6B1-D1686BF684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38CA4CB-960D-4DB7-93A4-90BAACD7400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D00F3-E1C9-4EC6-A6B1-D1686BF68410}" type="slidenum">
              <a:rPr lang="zh-CN" altLang="en-US" smtClean="0"/>
            </a:fld>
            <a:endParaRPr lang="zh-CN" altLang="en-US"/>
          </a:p>
        </p:txBody>
      </p:sp>
      <p:pic>
        <p:nvPicPr>
          <p:cNvPr id="8" name="图片 7" descr="999999-6D594D61"/>
          <p:cNvPicPr>
            <a:picLocks noChangeAspect="1"/>
          </p:cNvPicPr>
          <p:nvPr userDrawn="1"/>
        </p:nvPicPr>
        <p:blipFill>
          <a:blip r:embed="rId2"/>
          <a:srcRect r="15789"/>
          <a:stretch>
            <a:fillRect/>
          </a:stretch>
        </p:blipFill>
        <p:spPr>
          <a:xfrm>
            <a:off x="1428750" y="2964180"/>
            <a:ext cx="10770235" cy="4100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38CA4CB-960D-4DB7-93A4-90BAACD7400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2D00F3-E1C9-4EC6-A6B1-D1686BF684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38CA4CB-960D-4DB7-93A4-90BAACD7400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2D00F3-E1C9-4EC6-A6B1-D1686BF68410}" type="slidenum">
              <a:rPr lang="zh-CN" altLang="en-US" smtClean="0"/>
            </a:fld>
            <a:endParaRPr lang="zh-CN" altLang="en-US"/>
          </a:p>
        </p:txBody>
      </p:sp>
      <p:sp>
        <p:nvSpPr>
          <p:cNvPr id="11" name="TextBox 4"/>
          <p:cNvSpPr txBox="1"/>
          <p:nvPr userDrawn="1"/>
        </p:nvSpPr>
        <p:spPr>
          <a:xfrm>
            <a:off x="1978522" y="6769732"/>
            <a:ext cx="1440159" cy="118430"/>
          </a:xfrm>
          <a:prstGeom prst="rect">
            <a:avLst/>
          </a:prstGeom>
          <a:noFill/>
        </p:spPr>
        <p:txBody>
          <a:bodyPr wrap="square" rtlCol="0">
            <a:spAutoFit/>
          </a:bodyPr>
          <a:lstStyle/>
          <a:p>
            <a:pPr>
              <a:lnSpc>
                <a:spcPct val="200000"/>
              </a:lnSpc>
            </a:pPr>
            <a:r>
              <a:rPr lang="zh-CN" altLang="en-US" sz="100" dirty="0">
                <a:solidFill>
                  <a:prstClr val="black"/>
                </a:solidFill>
                <a:latin typeface="微软雅黑" panose="020B0503020204020204" pitchFamily="34" charset="-122"/>
                <a:hlinkClick r:id="rId2"/>
              </a:rPr>
              <a:t>行业</a:t>
            </a: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模板</a:t>
            </a:r>
            <a:r>
              <a:rPr lang="en-US" altLang="zh-CN" sz="100" dirty="0">
                <a:solidFill>
                  <a:prstClr val="black"/>
                </a:solidFill>
                <a:latin typeface="微软雅黑" panose="020B0503020204020204" pitchFamily="34" charset="-122"/>
              </a:rPr>
              <a:t>http://www.1ppt.com/hangye/</a:t>
            </a:r>
            <a:endParaRPr lang="en-US" altLang="zh-CN" sz="100" dirty="0">
              <a:solidFill>
                <a:prstClr val="black"/>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38CA4CB-960D-4DB7-93A4-90BAACD7400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2D00F3-E1C9-4EC6-A6B1-D1686BF684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8CA4CB-960D-4DB7-93A4-90BAACD7400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2D00F3-E1C9-4EC6-A6B1-D1686BF684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38CA4CB-960D-4DB7-93A4-90BAACD7400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D00F3-E1C9-4EC6-A6B1-D1686BF684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CA4CB-960D-4DB7-93A4-90BAACD7400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D00F3-E1C9-4EC6-A6B1-D1686BF68410}" type="slidenum">
              <a:rPr lang="zh-CN" altLang="en-US" smtClean="0"/>
            </a:fld>
            <a:endParaRPr lang="zh-CN" altLang="en-US"/>
          </a:p>
        </p:txBody>
      </p:sp>
      <p:pic>
        <p:nvPicPr>
          <p:cNvPr id="7" name="图片 6" descr="C:\Users\Administrator\Desktop\1217\51miz-E81810ww7-6D594D61.png51miz-E81810ww7-6D594D61"/>
          <p:cNvPicPr>
            <a:picLocks noChangeAspect="1"/>
          </p:cNvPicPr>
          <p:nvPr userDrawn="1"/>
        </p:nvPicPr>
        <p:blipFill>
          <a:blip r:embed="rId13"/>
          <a:srcRect/>
          <a:stretch>
            <a:fillRect/>
          </a:stretch>
        </p:blipFill>
        <p:spPr>
          <a:xfrm>
            <a:off x="-227965" y="-60960"/>
            <a:ext cx="12444730" cy="69799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tags" Target="../tags/tag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tags" Target="../tags/tag19.xml"/><Relationship Id="rId2" Type="http://schemas.openxmlformats.org/officeDocument/2006/relationships/image" Target="../media/image5.png"/><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image" Target="../media/image6.pn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image" Target="../media/image5.png"/><Relationship Id="rId10" Type="http://schemas.openxmlformats.org/officeDocument/2006/relationships/notesSlide" Target="../notesSlides/notesSlide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tags" Target="../tags/tag9.xml"/><Relationship Id="rId2" Type="http://schemas.openxmlformats.org/officeDocument/2006/relationships/image" Target="../media/image5.png"/><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tags" Target="../tags/tag10.xml"/><Relationship Id="rId2" Type="http://schemas.openxmlformats.org/officeDocument/2006/relationships/image" Target="../media/image8.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tags" Target="../tags/tag13.xml"/><Relationship Id="rId4" Type="http://schemas.openxmlformats.org/officeDocument/2006/relationships/image" Target="../media/image10.png"/><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15.xml"/><Relationship Id="rId3" Type="http://schemas.openxmlformats.org/officeDocument/2006/relationships/image" Target="../media/image5.png"/><Relationship Id="rId2" Type="http://schemas.openxmlformats.org/officeDocument/2006/relationships/tags" Target="../tags/tag1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tags" Target="../tags/tag17.xml"/><Relationship Id="rId2" Type="http://schemas.openxmlformats.org/officeDocument/2006/relationships/image" Target="../media/image5.png"/><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0" name="标题 1"/>
          <p:cNvSpPr txBox="1"/>
          <p:nvPr/>
        </p:nvSpPr>
        <p:spPr>
          <a:xfrm>
            <a:off x="2383790" y="2585085"/>
            <a:ext cx="7425690" cy="709930"/>
          </a:xfrm>
          <a:prstGeom prst="rect">
            <a:avLst/>
          </a:prstGeom>
        </p:spPr>
        <p:txBody>
          <a:bodyPr vert="horz" lIns="91440" tIns="45720" rIns="91440" bIns="45720" rtlCol="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20000"/>
              </a:lnSpc>
            </a:pPr>
            <a:r>
              <a:rPr lang="zh-CN" altLang="en-US" sz="2800" dirty="0">
                <a:solidFill>
                  <a:schemeClr val="bg1"/>
                </a:solidFill>
                <a:effectLst/>
                <a:latin typeface="Times New Roman Regular" panose="02020503050405090304" charset="0"/>
                <a:cs typeface="Times New Roman Regular" panose="02020503050405090304" charset="0"/>
                <a:sym typeface="+mn-ea"/>
              </a:rPr>
              <a:t>Distributed Traffic Analysis and Visualization Platform on K8s</a:t>
            </a:r>
            <a:endParaRPr kumimoji="0" lang="zh-CN" altLang="en-US" sz="2800" i="0" u="none" strike="noStrike" kern="1200" cap="none" spc="0" normalizeH="0" baseline="0" noProof="0" dirty="0">
              <a:ln>
                <a:noFill/>
              </a:ln>
              <a:solidFill>
                <a:schemeClr val="bg1"/>
              </a:solidFill>
              <a:effectLst/>
              <a:uLnTx/>
              <a:uFillTx/>
              <a:latin typeface="Times New Roman Regular" panose="02020503050405090304" charset="0"/>
              <a:ea typeface="微软雅黑"/>
              <a:cs typeface="Times New Roman Regular" panose="02020503050405090304" charset="0"/>
              <a:sym typeface="+mn-ea"/>
            </a:endParaRPr>
          </a:p>
        </p:txBody>
      </p:sp>
      <p:sp>
        <p:nvSpPr>
          <p:cNvPr id="12" name="标题 1"/>
          <p:cNvSpPr txBox="1"/>
          <p:nvPr/>
        </p:nvSpPr>
        <p:spPr>
          <a:xfrm>
            <a:off x="4714875" y="4486910"/>
            <a:ext cx="2761615" cy="4851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ts val="3500"/>
              </a:lnSpc>
              <a:spcBef>
                <a:spcPct val="0"/>
              </a:spcBef>
              <a:spcAft>
                <a:spcPts val="0"/>
              </a:spcAft>
              <a:buClrTx/>
              <a:buSzTx/>
              <a:buFontTx/>
              <a:buNone/>
              <a:defRPr/>
            </a:pPr>
            <a:r>
              <a:rPr kumimoji="0" lang="en-US" altLang="zh-CN" sz="2000" b="0" i="0" u="none" strike="noStrike" kern="1200" cap="none" spc="0" normalizeH="0" baseline="0" noProof="0" dirty="0">
                <a:ln>
                  <a:noFill/>
                </a:ln>
                <a:solidFill>
                  <a:srgbClr val="FFFFFF"/>
                </a:solidFill>
                <a:effectLst/>
                <a:uLnTx/>
                <a:uFillTx/>
                <a:latin typeface="Times New Roman Regular" panose="02020503050405090304" charset="0"/>
                <a:ea typeface="微软雅黑"/>
                <a:cs typeface="Times New Roman Regular" panose="02020503050405090304" charset="0"/>
                <a:sym typeface="+mn-lt"/>
              </a:rPr>
              <a:t>Group_X</a:t>
            </a:r>
            <a:r>
              <a:rPr kumimoji="0" lang="zh-CN" altLang="en-US" sz="2000" b="0" i="0" u="none" strike="noStrike" kern="1200" cap="none" spc="0" normalizeH="0" baseline="0" noProof="0" dirty="0">
                <a:ln>
                  <a:noFill/>
                </a:ln>
                <a:solidFill>
                  <a:srgbClr val="FFFFFF"/>
                </a:solidFill>
                <a:effectLst/>
                <a:uLnTx/>
                <a:uFillTx/>
                <a:latin typeface="Times New Roman Regular" panose="02020503050405090304" charset="0"/>
                <a:ea typeface="微软雅黑"/>
                <a:cs typeface="Times New Roman Regular" panose="02020503050405090304" charset="0"/>
                <a:sym typeface="+mn-lt"/>
              </a:rPr>
              <a:t>   </a:t>
            </a:r>
            <a:r>
              <a:rPr kumimoji="0" lang="zh-CN" altLang="en-US" sz="2000" b="0" i="0" u="none" strike="noStrike" kern="1200" cap="none" spc="0" normalizeH="0" baseline="0" noProof="0" dirty="0">
                <a:ln>
                  <a:noFill/>
                </a:ln>
                <a:solidFill>
                  <a:srgbClr val="FFFFFF"/>
                </a:solidFill>
                <a:effectLst/>
                <a:uLnTx/>
                <a:uFillTx/>
                <a:latin typeface="印品黑体"/>
                <a:ea typeface="微软雅黑"/>
                <a:cs typeface="+mn-ea"/>
                <a:sym typeface="+mn-lt"/>
              </a:rPr>
              <a:t>  </a:t>
            </a:r>
            <a:r>
              <a:rPr kumimoji="0" lang="en-US" sz="2000" b="0" i="0" u="none" strike="noStrike" kern="1200" cap="none" spc="0" normalizeH="0" baseline="0" noProof="0" dirty="0">
                <a:ln>
                  <a:noFill/>
                </a:ln>
                <a:solidFill>
                  <a:srgbClr val="FFFFFF"/>
                </a:solidFill>
                <a:effectLst/>
                <a:uLnTx/>
                <a:uFillTx/>
                <a:latin typeface="Times New Roman Regular" panose="02020503050405090304" charset="0"/>
                <a:ea typeface="微软雅黑"/>
                <a:cs typeface="Times New Roman Regular" panose="02020503050405090304" charset="0"/>
                <a:sym typeface="+mn-lt"/>
              </a:rPr>
              <a:t>2024.07.19</a:t>
            </a:r>
            <a:endParaRPr kumimoji="0" lang="en-US" sz="2000" b="0" i="0" u="none" strike="noStrike" kern="1200" cap="none" spc="0" normalizeH="0" baseline="0" noProof="0" dirty="0">
              <a:ln>
                <a:noFill/>
              </a:ln>
              <a:solidFill>
                <a:srgbClr val="FFFFFF"/>
              </a:solidFill>
              <a:effectLst/>
              <a:uLnTx/>
              <a:uFillTx/>
              <a:latin typeface="Times New Roman Regular" panose="02020503050405090304" charset="0"/>
              <a:ea typeface="微软雅黑"/>
              <a:cs typeface="Times New Roman Regular" panose="02020503050405090304" charset="0"/>
              <a:sym typeface="+mn-lt"/>
            </a:endParaRPr>
          </a:p>
        </p:txBody>
      </p:sp>
      <p:pic>
        <p:nvPicPr>
          <p:cNvPr id="13" name="图片 12" descr="二二"/>
          <p:cNvPicPr>
            <a:picLocks noChangeAspect="1"/>
          </p:cNvPicPr>
          <p:nvPr>
            <p:custDataLst>
              <p:tags r:id="rId2"/>
            </p:custDataLst>
          </p:nvPr>
        </p:nvPicPr>
        <p:blipFill>
          <a:blip r:embed="rId3"/>
          <a:stretch>
            <a:fillRect/>
          </a:stretch>
        </p:blipFill>
        <p:spPr>
          <a:xfrm rot="5040000">
            <a:off x="7420610" y="-3960495"/>
            <a:ext cx="9505950" cy="7324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bldLst>
      <p:bldP spid="10"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999999-6D594D61"/>
          <p:cNvPicPr>
            <a:picLocks noChangeAspect="1"/>
          </p:cNvPicPr>
          <p:nvPr/>
        </p:nvPicPr>
        <p:blipFill>
          <a:blip r:embed="rId1"/>
          <a:srcRect l="29545" r="15530"/>
          <a:stretch>
            <a:fillRect/>
          </a:stretch>
        </p:blipFill>
        <p:spPr>
          <a:xfrm>
            <a:off x="6648450" y="3682365"/>
            <a:ext cx="5524500" cy="3224530"/>
          </a:xfrm>
          <a:prstGeom prst="rect">
            <a:avLst/>
          </a:prstGeom>
        </p:spPr>
      </p:pic>
      <p:sp>
        <p:nvSpPr>
          <p:cNvPr id="7" name="文本框 9"/>
          <p:cNvSpPr txBox="1"/>
          <p:nvPr/>
        </p:nvSpPr>
        <p:spPr>
          <a:xfrm>
            <a:off x="-153409" y="0"/>
            <a:ext cx="4046594" cy="860425"/>
          </a:xfrm>
          <a:prstGeom prst="rect">
            <a:avLst/>
          </a:prstGeom>
          <a:noFill/>
        </p:spPr>
        <p:txBody>
          <a:bodyPr wrap="square" lIns="91440" tIns="45720" rIns="91440" bIns="45720" rtlCol="0">
            <a:spAutoFit/>
          </a:bodyPr>
          <a:lstStyle/>
          <a:p>
            <a:pPr marL="0" lvl="1" algn="ctr">
              <a:lnSpc>
                <a:spcPts val="6000"/>
              </a:lnSpc>
            </a:pPr>
            <a:r>
              <a:rPr lang="en-US" altLang="zh-CN" sz="3200" dirty="0">
                <a:solidFill>
                  <a:schemeClr val="bg1"/>
                </a:solidFill>
                <a:latin typeface="Times New Roman Regular" panose="02020503050405090304" charset="0"/>
                <a:cs typeface="Times New Roman Regular" panose="02020503050405090304" charset="0"/>
                <a:sym typeface="+mn-lt"/>
              </a:rPr>
              <a:t>PART 3 Web app</a:t>
            </a:r>
            <a:endParaRPr lang="en-US" altLang="zh-CN" sz="3200" dirty="0">
              <a:solidFill>
                <a:schemeClr val="bg1"/>
              </a:solidFill>
              <a:latin typeface="Times New Roman Regular" panose="02020503050405090304" charset="0"/>
              <a:cs typeface="Times New Roman Regular" panose="02020503050405090304" charset="0"/>
              <a:sym typeface="+mn-lt"/>
            </a:endParaRPr>
          </a:p>
        </p:txBody>
      </p:sp>
      <p:sp>
        <p:nvSpPr>
          <p:cNvPr id="3" name="Freeform 6"/>
          <p:cNvSpPr/>
          <p:nvPr/>
        </p:nvSpPr>
        <p:spPr bwMode="auto">
          <a:xfrm>
            <a:off x="4816574" y="2748621"/>
            <a:ext cx="744569" cy="1342513"/>
          </a:xfrm>
          <a:custGeom>
            <a:avLst/>
            <a:gdLst>
              <a:gd name="T0" fmla="*/ 318 w 518"/>
              <a:gd name="T1" fmla="*/ 410 h 933"/>
              <a:gd name="T2" fmla="*/ 318 w 518"/>
              <a:gd name="T3" fmla="*/ 101 h 933"/>
              <a:gd name="T4" fmla="*/ 76 w 518"/>
              <a:gd name="T5" fmla="*/ 0 h 933"/>
              <a:gd name="T6" fmla="*/ 33 w 518"/>
              <a:gd name="T7" fmla="*/ 0 h 933"/>
              <a:gd name="T8" fmla="*/ 0 w 518"/>
              <a:gd name="T9" fmla="*/ 181 h 933"/>
              <a:gd name="T10" fmla="*/ 172 w 518"/>
              <a:gd name="T11" fmla="*/ 249 h 933"/>
              <a:gd name="T12" fmla="*/ 173 w 518"/>
              <a:gd name="T13" fmla="*/ 250 h 933"/>
              <a:gd name="T14" fmla="*/ 180 w 518"/>
              <a:gd name="T15" fmla="*/ 368 h 933"/>
              <a:gd name="T16" fmla="*/ 176 w 518"/>
              <a:gd name="T17" fmla="*/ 369 h 933"/>
              <a:gd name="T18" fmla="*/ 17 w 518"/>
              <a:gd name="T19" fmla="*/ 454 h 933"/>
              <a:gd name="T20" fmla="*/ 75 w 518"/>
              <a:gd name="T21" fmla="*/ 630 h 933"/>
              <a:gd name="T22" fmla="*/ 259 w 518"/>
              <a:gd name="T23" fmla="*/ 607 h 933"/>
              <a:gd name="T24" fmla="*/ 260 w 518"/>
              <a:gd name="T25" fmla="*/ 606 h 933"/>
              <a:gd name="T26" fmla="*/ 324 w 518"/>
              <a:gd name="T27" fmla="*/ 706 h 933"/>
              <a:gd name="T28" fmla="*/ 320 w 518"/>
              <a:gd name="T29" fmla="*/ 710 h 933"/>
              <a:gd name="T30" fmla="*/ 222 w 518"/>
              <a:gd name="T31" fmla="*/ 861 h 933"/>
              <a:gd name="T32" fmla="*/ 300 w 518"/>
              <a:gd name="T33" fmla="*/ 933 h 933"/>
              <a:gd name="T34" fmla="*/ 518 w 518"/>
              <a:gd name="T35" fmla="*/ 727 h 933"/>
              <a:gd name="T36" fmla="*/ 318 w 518"/>
              <a:gd name="T37" fmla="*/ 41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8" h="933">
                <a:moveTo>
                  <a:pt x="318" y="410"/>
                </a:moveTo>
                <a:cubicBezTo>
                  <a:pt x="291" y="305"/>
                  <a:pt x="293" y="199"/>
                  <a:pt x="318" y="101"/>
                </a:cubicBezTo>
                <a:cubicBezTo>
                  <a:pt x="76" y="0"/>
                  <a:pt x="76" y="0"/>
                  <a:pt x="76" y="0"/>
                </a:cubicBezTo>
                <a:cubicBezTo>
                  <a:pt x="33" y="0"/>
                  <a:pt x="33" y="0"/>
                  <a:pt x="33" y="0"/>
                </a:cubicBezTo>
                <a:cubicBezTo>
                  <a:pt x="0" y="181"/>
                  <a:pt x="0" y="181"/>
                  <a:pt x="0" y="181"/>
                </a:cubicBezTo>
                <a:cubicBezTo>
                  <a:pt x="172" y="249"/>
                  <a:pt x="172" y="249"/>
                  <a:pt x="172" y="249"/>
                </a:cubicBezTo>
                <a:cubicBezTo>
                  <a:pt x="173" y="250"/>
                  <a:pt x="173" y="250"/>
                  <a:pt x="173" y="250"/>
                </a:cubicBezTo>
                <a:cubicBezTo>
                  <a:pt x="172" y="289"/>
                  <a:pt x="174" y="328"/>
                  <a:pt x="180" y="368"/>
                </a:cubicBezTo>
                <a:cubicBezTo>
                  <a:pt x="176" y="369"/>
                  <a:pt x="176" y="369"/>
                  <a:pt x="176" y="369"/>
                </a:cubicBezTo>
                <a:cubicBezTo>
                  <a:pt x="17" y="454"/>
                  <a:pt x="17" y="454"/>
                  <a:pt x="17" y="454"/>
                </a:cubicBezTo>
                <a:cubicBezTo>
                  <a:pt x="75" y="630"/>
                  <a:pt x="75" y="630"/>
                  <a:pt x="75" y="630"/>
                </a:cubicBezTo>
                <a:cubicBezTo>
                  <a:pt x="259" y="607"/>
                  <a:pt x="259" y="607"/>
                  <a:pt x="259" y="607"/>
                </a:cubicBezTo>
                <a:cubicBezTo>
                  <a:pt x="260" y="606"/>
                  <a:pt x="260" y="606"/>
                  <a:pt x="260" y="606"/>
                </a:cubicBezTo>
                <a:cubicBezTo>
                  <a:pt x="279" y="641"/>
                  <a:pt x="300" y="675"/>
                  <a:pt x="324" y="706"/>
                </a:cubicBezTo>
                <a:cubicBezTo>
                  <a:pt x="320" y="710"/>
                  <a:pt x="320" y="710"/>
                  <a:pt x="320" y="710"/>
                </a:cubicBezTo>
                <a:cubicBezTo>
                  <a:pt x="222" y="861"/>
                  <a:pt x="222" y="861"/>
                  <a:pt x="222" y="861"/>
                </a:cubicBezTo>
                <a:cubicBezTo>
                  <a:pt x="300" y="933"/>
                  <a:pt x="300" y="933"/>
                  <a:pt x="300" y="933"/>
                </a:cubicBezTo>
                <a:cubicBezTo>
                  <a:pt x="518" y="727"/>
                  <a:pt x="518" y="727"/>
                  <a:pt x="518" y="727"/>
                </a:cubicBezTo>
                <a:cubicBezTo>
                  <a:pt x="423" y="648"/>
                  <a:pt x="351" y="539"/>
                  <a:pt x="318" y="410"/>
                </a:cubicBez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cs typeface="+mn-ea"/>
              <a:sym typeface="+mn-lt"/>
            </a:endParaRPr>
          </a:p>
        </p:txBody>
      </p:sp>
      <p:sp>
        <p:nvSpPr>
          <p:cNvPr id="75" name="Freeform 7"/>
          <p:cNvSpPr/>
          <p:nvPr/>
        </p:nvSpPr>
        <p:spPr bwMode="auto">
          <a:xfrm>
            <a:off x="6167406" y="1816869"/>
            <a:ext cx="1200046" cy="984787"/>
          </a:xfrm>
          <a:custGeom>
            <a:avLst/>
            <a:gdLst>
              <a:gd name="T0" fmla="*/ 547 w 834"/>
              <a:gd name="T1" fmla="*/ 684 h 684"/>
              <a:gd name="T2" fmla="*/ 834 w 834"/>
              <a:gd name="T3" fmla="*/ 605 h 684"/>
              <a:gd name="T4" fmla="*/ 811 w 834"/>
              <a:gd name="T5" fmla="*/ 534 h 684"/>
              <a:gd name="T6" fmla="*/ 627 w 834"/>
              <a:gd name="T7" fmla="*/ 557 h 684"/>
              <a:gd name="T8" fmla="*/ 563 w 834"/>
              <a:gd name="T9" fmla="*/ 456 h 684"/>
              <a:gd name="T10" fmla="*/ 566 w 834"/>
              <a:gd name="T11" fmla="*/ 453 h 684"/>
              <a:gd name="T12" fmla="*/ 664 w 834"/>
              <a:gd name="T13" fmla="*/ 303 h 684"/>
              <a:gd name="T14" fmla="*/ 529 w 834"/>
              <a:gd name="T15" fmla="*/ 177 h 684"/>
              <a:gd name="T16" fmla="*/ 379 w 834"/>
              <a:gd name="T17" fmla="*/ 285 h 684"/>
              <a:gd name="T18" fmla="*/ 275 w 834"/>
              <a:gd name="T19" fmla="*/ 227 h 684"/>
              <a:gd name="T20" fmla="*/ 276 w 834"/>
              <a:gd name="T21" fmla="*/ 224 h 684"/>
              <a:gd name="T22" fmla="*/ 289 w 834"/>
              <a:gd name="T23" fmla="*/ 45 h 684"/>
              <a:gd name="T24" fmla="*/ 110 w 834"/>
              <a:gd name="T25" fmla="*/ 0 h 684"/>
              <a:gd name="T26" fmla="*/ 30 w 834"/>
              <a:gd name="T27" fmla="*/ 166 h 684"/>
              <a:gd name="T28" fmla="*/ 0 w 834"/>
              <a:gd name="T29" fmla="*/ 163 h 684"/>
              <a:gd name="T30" fmla="*/ 0 w 834"/>
              <a:gd name="T31" fmla="*/ 290 h 684"/>
              <a:gd name="T32" fmla="*/ 547 w 834"/>
              <a:gd name="T33" fmla="*/ 684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4" h="684">
                <a:moveTo>
                  <a:pt x="547" y="684"/>
                </a:moveTo>
                <a:cubicBezTo>
                  <a:pt x="834" y="605"/>
                  <a:pt x="834" y="605"/>
                  <a:pt x="834" y="605"/>
                </a:cubicBezTo>
                <a:cubicBezTo>
                  <a:pt x="811" y="534"/>
                  <a:pt x="811" y="534"/>
                  <a:pt x="811" y="534"/>
                </a:cubicBezTo>
                <a:cubicBezTo>
                  <a:pt x="627" y="557"/>
                  <a:pt x="627" y="557"/>
                  <a:pt x="627" y="557"/>
                </a:cubicBezTo>
                <a:cubicBezTo>
                  <a:pt x="608" y="521"/>
                  <a:pt x="587" y="487"/>
                  <a:pt x="563" y="456"/>
                </a:cubicBezTo>
                <a:cubicBezTo>
                  <a:pt x="566" y="453"/>
                  <a:pt x="566" y="453"/>
                  <a:pt x="566" y="453"/>
                </a:cubicBezTo>
                <a:cubicBezTo>
                  <a:pt x="664" y="303"/>
                  <a:pt x="664" y="303"/>
                  <a:pt x="664" y="303"/>
                </a:cubicBezTo>
                <a:cubicBezTo>
                  <a:pt x="529" y="177"/>
                  <a:pt x="529" y="177"/>
                  <a:pt x="529" y="177"/>
                </a:cubicBezTo>
                <a:cubicBezTo>
                  <a:pt x="379" y="285"/>
                  <a:pt x="379" y="285"/>
                  <a:pt x="379" y="285"/>
                </a:cubicBezTo>
                <a:cubicBezTo>
                  <a:pt x="346" y="263"/>
                  <a:pt x="311" y="244"/>
                  <a:pt x="275" y="227"/>
                </a:cubicBezTo>
                <a:cubicBezTo>
                  <a:pt x="276" y="224"/>
                  <a:pt x="276" y="224"/>
                  <a:pt x="276" y="224"/>
                </a:cubicBezTo>
                <a:cubicBezTo>
                  <a:pt x="289" y="45"/>
                  <a:pt x="289" y="45"/>
                  <a:pt x="289" y="45"/>
                </a:cubicBezTo>
                <a:cubicBezTo>
                  <a:pt x="110" y="0"/>
                  <a:pt x="110" y="0"/>
                  <a:pt x="110" y="0"/>
                </a:cubicBezTo>
                <a:cubicBezTo>
                  <a:pt x="30" y="166"/>
                  <a:pt x="30" y="166"/>
                  <a:pt x="30" y="166"/>
                </a:cubicBezTo>
                <a:cubicBezTo>
                  <a:pt x="19" y="165"/>
                  <a:pt x="12" y="164"/>
                  <a:pt x="0" y="163"/>
                </a:cubicBezTo>
                <a:cubicBezTo>
                  <a:pt x="0" y="290"/>
                  <a:pt x="0" y="290"/>
                  <a:pt x="0" y="290"/>
                </a:cubicBezTo>
                <a:cubicBezTo>
                  <a:pt x="240" y="300"/>
                  <a:pt x="459" y="453"/>
                  <a:pt x="547" y="68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cs typeface="+mn-ea"/>
              <a:sym typeface="+mn-lt"/>
            </a:endParaRPr>
          </a:p>
        </p:txBody>
      </p:sp>
      <p:sp>
        <p:nvSpPr>
          <p:cNvPr id="76" name="Freeform 8"/>
          <p:cNvSpPr/>
          <p:nvPr/>
        </p:nvSpPr>
        <p:spPr bwMode="auto">
          <a:xfrm>
            <a:off x="5094228" y="1823108"/>
            <a:ext cx="998305" cy="996226"/>
          </a:xfrm>
          <a:custGeom>
            <a:avLst/>
            <a:gdLst>
              <a:gd name="T0" fmla="*/ 566 w 694"/>
              <a:gd name="T1" fmla="*/ 305 h 692"/>
              <a:gd name="T2" fmla="*/ 694 w 694"/>
              <a:gd name="T3" fmla="*/ 286 h 692"/>
              <a:gd name="T4" fmla="*/ 694 w 694"/>
              <a:gd name="T5" fmla="*/ 159 h 692"/>
              <a:gd name="T6" fmla="*/ 655 w 694"/>
              <a:gd name="T7" fmla="*/ 163 h 692"/>
              <a:gd name="T8" fmla="*/ 654 w 694"/>
              <a:gd name="T9" fmla="*/ 160 h 692"/>
              <a:gd name="T10" fmla="*/ 584 w 694"/>
              <a:gd name="T11" fmla="*/ 0 h 692"/>
              <a:gd name="T12" fmla="*/ 405 w 694"/>
              <a:gd name="T13" fmla="*/ 46 h 692"/>
              <a:gd name="T14" fmla="*/ 415 w 694"/>
              <a:gd name="T15" fmla="*/ 227 h 692"/>
              <a:gd name="T16" fmla="*/ 280 w 694"/>
              <a:gd name="T17" fmla="*/ 305 h 692"/>
              <a:gd name="T18" fmla="*/ 278 w 694"/>
              <a:gd name="T19" fmla="*/ 302 h 692"/>
              <a:gd name="T20" fmla="*/ 128 w 694"/>
              <a:gd name="T21" fmla="*/ 201 h 692"/>
              <a:gd name="T22" fmla="*/ 0 w 694"/>
              <a:gd name="T23" fmla="*/ 334 h 692"/>
              <a:gd name="T24" fmla="*/ 106 w 694"/>
              <a:gd name="T25" fmla="*/ 484 h 692"/>
              <a:gd name="T26" fmla="*/ 24 w 694"/>
              <a:gd name="T27" fmla="*/ 642 h 692"/>
              <a:gd name="T28" fmla="*/ 24 w 694"/>
              <a:gd name="T29" fmla="*/ 642 h 692"/>
              <a:gd name="T30" fmla="*/ 141 w 694"/>
              <a:gd name="T31" fmla="*/ 692 h 692"/>
              <a:gd name="T32" fmla="*/ 566 w 694"/>
              <a:gd name="T33" fmla="*/ 305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4" h="692">
                <a:moveTo>
                  <a:pt x="566" y="305"/>
                </a:moveTo>
                <a:cubicBezTo>
                  <a:pt x="608" y="294"/>
                  <a:pt x="650" y="288"/>
                  <a:pt x="694" y="286"/>
                </a:cubicBezTo>
                <a:cubicBezTo>
                  <a:pt x="694" y="159"/>
                  <a:pt x="694" y="159"/>
                  <a:pt x="694" y="159"/>
                </a:cubicBezTo>
                <a:cubicBezTo>
                  <a:pt x="682" y="159"/>
                  <a:pt x="670" y="161"/>
                  <a:pt x="655" y="163"/>
                </a:cubicBezTo>
                <a:cubicBezTo>
                  <a:pt x="654" y="160"/>
                  <a:pt x="654" y="160"/>
                  <a:pt x="654" y="160"/>
                </a:cubicBezTo>
                <a:cubicBezTo>
                  <a:pt x="584" y="0"/>
                  <a:pt x="584" y="0"/>
                  <a:pt x="584" y="0"/>
                </a:cubicBezTo>
                <a:cubicBezTo>
                  <a:pt x="405" y="46"/>
                  <a:pt x="405" y="46"/>
                  <a:pt x="405" y="46"/>
                </a:cubicBezTo>
                <a:cubicBezTo>
                  <a:pt x="415" y="227"/>
                  <a:pt x="415" y="227"/>
                  <a:pt x="415" y="227"/>
                </a:cubicBezTo>
                <a:cubicBezTo>
                  <a:pt x="367" y="249"/>
                  <a:pt x="322" y="274"/>
                  <a:pt x="280" y="305"/>
                </a:cubicBezTo>
                <a:cubicBezTo>
                  <a:pt x="278" y="302"/>
                  <a:pt x="278" y="302"/>
                  <a:pt x="278" y="302"/>
                </a:cubicBezTo>
                <a:cubicBezTo>
                  <a:pt x="128" y="201"/>
                  <a:pt x="128" y="201"/>
                  <a:pt x="128" y="201"/>
                </a:cubicBezTo>
                <a:cubicBezTo>
                  <a:pt x="0" y="334"/>
                  <a:pt x="0" y="334"/>
                  <a:pt x="0" y="334"/>
                </a:cubicBezTo>
                <a:cubicBezTo>
                  <a:pt x="106" y="484"/>
                  <a:pt x="106" y="484"/>
                  <a:pt x="106" y="484"/>
                </a:cubicBezTo>
                <a:cubicBezTo>
                  <a:pt x="73" y="534"/>
                  <a:pt x="45" y="586"/>
                  <a:pt x="24" y="642"/>
                </a:cubicBezTo>
                <a:cubicBezTo>
                  <a:pt x="24" y="642"/>
                  <a:pt x="24" y="642"/>
                  <a:pt x="24" y="642"/>
                </a:cubicBezTo>
                <a:cubicBezTo>
                  <a:pt x="141" y="692"/>
                  <a:pt x="141" y="692"/>
                  <a:pt x="141" y="692"/>
                </a:cubicBezTo>
                <a:cubicBezTo>
                  <a:pt x="207" y="507"/>
                  <a:pt x="361" y="358"/>
                  <a:pt x="566" y="30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cs typeface="+mn-ea"/>
              <a:sym typeface="+mn-lt"/>
            </a:endParaRPr>
          </a:p>
        </p:txBody>
      </p:sp>
      <p:sp>
        <p:nvSpPr>
          <p:cNvPr id="77" name="Freeform 9"/>
          <p:cNvSpPr/>
          <p:nvPr/>
        </p:nvSpPr>
        <p:spPr bwMode="auto">
          <a:xfrm>
            <a:off x="5302208" y="3840517"/>
            <a:ext cx="1404907" cy="583385"/>
          </a:xfrm>
          <a:custGeom>
            <a:avLst/>
            <a:gdLst>
              <a:gd name="T0" fmla="*/ 728 w 976"/>
              <a:gd name="T1" fmla="*/ 92 h 405"/>
              <a:gd name="T2" fmla="*/ 222 w 976"/>
              <a:gd name="T3" fmla="*/ 0 h 405"/>
              <a:gd name="T4" fmla="*/ 0 w 976"/>
              <a:gd name="T5" fmla="*/ 210 h 405"/>
              <a:gd name="T6" fmla="*/ 19 w 976"/>
              <a:gd name="T7" fmla="*/ 227 h 405"/>
              <a:gd name="T8" fmla="*/ 169 w 976"/>
              <a:gd name="T9" fmla="*/ 119 h 405"/>
              <a:gd name="T10" fmla="*/ 171 w 976"/>
              <a:gd name="T11" fmla="*/ 117 h 405"/>
              <a:gd name="T12" fmla="*/ 274 w 976"/>
              <a:gd name="T13" fmla="*/ 174 h 405"/>
              <a:gd name="T14" fmla="*/ 272 w 976"/>
              <a:gd name="T15" fmla="*/ 180 h 405"/>
              <a:gd name="T16" fmla="*/ 259 w 976"/>
              <a:gd name="T17" fmla="*/ 359 h 405"/>
              <a:gd name="T18" fmla="*/ 438 w 976"/>
              <a:gd name="T19" fmla="*/ 405 h 405"/>
              <a:gd name="T20" fmla="*/ 517 w 976"/>
              <a:gd name="T21" fmla="*/ 237 h 405"/>
              <a:gd name="T22" fmla="*/ 530 w 976"/>
              <a:gd name="T23" fmla="*/ 232 h 405"/>
              <a:gd name="T24" fmla="*/ 661 w 976"/>
              <a:gd name="T25" fmla="*/ 228 h 405"/>
              <a:gd name="T26" fmla="*/ 663 w 976"/>
              <a:gd name="T27" fmla="*/ 235 h 405"/>
              <a:gd name="T28" fmla="*/ 706 w 976"/>
              <a:gd name="T29" fmla="*/ 383 h 405"/>
              <a:gd name="T30" fmla="*/ 884 w 976"/>
              <a:gd name="T31" fmla="*/ 337 h 405"/>
              <a:gd name="T32" fmla="*/ 876 w 976"/>
              <a:gd name="T33" fmla="*/ 163 h 405"/>
              <a:gd name="T34" fmla="*/ 877 w 976"/>
              <a:gd name="T35" fmla="*/ 166 h 405"/>
              <a:gd name="T36" fmla="*/ 976 w 976"/>
              <a:gd name="T37" fmla="*/ 115 h 405"/>
              <a:gd name="T38" fmla="*/ 908 w 976"/>
              <a:gd name="T39" fmla="*/ 13 h 405"/>
              <a:gd name="T40" fmla="*/ 728 w 976"/>
              <a:gd name="T41" fmla="*/ 9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6" h="405">
                <a:moveTo>
                  <a:pt x="728" y="92"/>
                </a:moveTo>
                <a:cubicBezTo>
                  <a:pt x="547" y="139"/>
                  <a:pt x="364" y="99"/>
                  <a:pt x="222" y="0"/>
                </a:cubicBezTo>
                <a:cubicBezTo>
                  <a:pt x="0" y="210"/>
                  <a:pt x="0" y="210"/>
                  <a:pt x="0" y="210"/>
                </a:cubicBezTo>
                <a:cubicBezTo>
                  <a:pt x="19" y="227"/>
                  <a:pt x="19" y="227"/>
                  <a:pt x="19" y="227"/>
                </a:cubicBezTo>
                <a:cubicBezTo>
                  <a:pt x="169" y="119"/>
                  <a:pt x="169" y="119"/>
                  <a:pt x="169" y="119"/>
                </a:cubicBezTo>
                <a:cubicBezTo>
                  <a:pt x="171" y="117"/>
                  <a:pt x="171" y="117"/>
                  <a:pt x="171" y="117"/>
                </a:cubicBezTo>
                <a:cubicBezTo>
                  <a:pt x="204" y="139"/>
                  <a:pt x="238" y="158"/>
                  <a:pt x="274" y="174"/>
                </a:cubicBezTo>
                <a:cubicBezTo>
                  <a:pt x="272" y="180"/>
                  <a:pt x="272" y="180"/>
                  <a:pt x="272" y="180"/>
                </a:cubicBezTo>
                <a:cubicBezTo>
                  <a:pt x="259" y="359"/>
                  <a:pt x="259" y="359"/>
                  <a:pt x="259" y="359"/>
                </a:cubicBezTo>
                <a:cubicBezTo>
                  <a:pt x="438" y="405"/>
                  <a:pt x="438" y="405"/>
                  <a:pt x="438" y="405"/>
                </a:cubicBezTo>
                <a:cubicBezTo>
                  <a:pt x="517" y="237"/>
                  <a:pt x="517" y="237"/>
                  <a:pt x="517" y="237"/>
                </a:cubicBezTo>
                <a:cubicBezTo>
                  <a:pt x="530" y="232"/>
                  <a:pt x="530" y="232"/>
                  <a:pt x="530" y="232"/>
                </a:cubicBezTo>
                <a:cubicBezTo>
                  <a:pt x="569" y="235"/>
                  <a:pt x="601" y="236"/>
                  <a:pt x="661" y="228"/>
                </a:cubicBezTo>
                <a:cubicBezTo>
                  <a:pt x="663" y="235"/>
                  <a:pt x="663" y="235"/>
                  <a:pt x="663" y="235"/>
                </a:cubicBezTo>
                <a:cubicBezTo>
                  <a:pt x="706" y="383"/>
                  <a:pt x="706" y="383"/>
                  <a:pt x="706" y="383"/>
                </a:cubicBezTo>
                <a:cubicBezTo>
                  <a:pt x="884" y="337"/>
                  <a:pt x="884" y="337"/>
                  <a:pt x="884" y="337"/>
                </a:cubicBezTo>
                <a:cubicBezTo>
                  <a:pt x="876" y="163"/>
                  <a:pt x="876" y="163"/>
                  <a:pt x="876" y="163"/>
                </a:cubicBezTo>
                <a:cubicBezTo>
                  <a:pt x="877" y="166"/>
                  <a:pt x="877" y="166"/>
                  <a:pt x="877" y="166"/>
                </a:cubicBezTo>
                <a:cubicBezTo>
                  <a:pt x="911" y="151"/>
                  <a:pt x="944" y="134"/>
                  <a:pt x="976" y="115"/>
                </a:cubicBezTo>
                <a:cubicBezTo>
                  <a:pt x="908" y="13"/>
                  <a:pt x="908" y="13"/>
                  <a:pt x="908" y="13"/>
                </a:cubicBezTo>
                <a:cubicBezTo>
                  <a:pt x="854" y="48"/>
                  <a:pt x="794" y="75"/>
                  <a:pt x="728" y="92"/>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cs typeface="+mn-ea"/>
              <a:sym typeface="+mn-lt"/>
            </a:endParaRPr>
          </a:p>
        </p:txBody>
      </p:sp>
      <p:sp>
        <p:nvSpPr>
          <p:cNvPr id="78" name="Freeform 10"/>
          <p:cNvSpPr/>
          <p:nvPr/>
        </p:nvSpPr>
        <p:spPr bwMode="auto">
          <a:xfrm>
            <a:off x="6669678" y="2759020"/>
            <a:ext cx="772647" cy="1368510"/>
          </a:xfrm>
          <a:custGeom>
            <a:avLst/>
            <a:gdLst>
              <a:gd name="T0" fmla="*/ 364 w 537"/>
              <a:gd name="T1" fmla="*/ 260 h 951"/>
              <a:gd name="T2" fmla="*/ 357 w 537"/>
              <a:gd name="T3" fmla="*/ 142 h 951"/>
              <a:gd name="T4" fmla="*/ 361 w 537"/>
              <a:gd name="T5" fmla="*/ 140 h 951"/>
              <a:gd name="T6" fmla="*/ 519 w 537"/>
              <a:gd name="T7" fmla="*/ 55 h 951"/>
              <a:gd name="T8" fmla="*/ 501 w 537"/>
              <a:gd name="T9" fmla="*/ 0 h 951"/>
              <a:gd name="T10" fmla="*/ 214 w 537"/>
              <a:gd name="T11" fmla="*/ 80 h 951"/>
              <a:gd name="T12" fmla="*/ 219 w 537"/>
              <a:gd name="T13" fmla="*/ 95 h 951"/>
              <a:gd name="T14" fmla="*/ 0 w 537"/>
              <a:gd name="T15" fmla="*/ 735 h 951"/>
              <a:gd name="T16" fmla="*/ 85 w 537"/>
              <a:gd name="T17" fmla="*/ 862 h 951"/>
              <a:gd name="T18" fmla="*/ 215 w 537"/>
              <a:gd name="T19" fmla="*/ 951 h 951"/>
              <a:gd name="T20" fmla="*/ 343 w 537"/>
              <a:gd name="T21" fmla="*/ 818 h 951"/>
              <a:gd name="T22" fmla="*/ 237 w 537"/>
              <a:gd name="T23" fmla="*/ 666 h 951"/>
              <a:gd name="T24" fmla="*/ 236 w 537"/>
              <a:gd name="T25" fmla="*/ 665 h 951"/>
              <a:gd name="T26" fmla="*/ 318 w 537"/>
              <a:gd name="T27" fmla="*/ 507 h 951"/>
              <a:gd name="T28" fmla="*/ 324 w 537"/>
              <a:gd name="T29" fmla="*/ 508 h 951"/>
              <a:gd name="T30" fmla="*/ 503 w 537"/>
              <a:gd name="T31" fmla="*/ 510 h 951"/>
              <a:gd name="T32" fmla="*/ 537 w 537"/>
              <a:gd name="T33" fmla="*/ 328 h 951"/>
              <a:gd name="T34" fmla="*/ 365 w 537"/>
              <a:gd name="T35" fmla="*/ 260 h 951"/>
              <a:gd name="T36" fmla="*/ 364 w 537"/>
              <a:gd name="T37" fmla="*/ 260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7" h="951">
                <a:moveTo>
                  <a:pt x="364" y="260"/>
                </a:moveTo>
                <a:cubicBezTo>
                  <a:pt x="365" y="221"/>
                  <a:pt x="363" y="181"/>
                  <a:pt x="357" y="142"/>
                </a:cubicBezTo>
                <a:cubicBezTo>
                  <a:pt x="361" y="140"/>
                  <a:pt x="361" y="140"/>
                  <a:pt x="361" y="140"/>
                </a:cubicBezTo>
                <a:cubicBezTo>
                  <a:pt x="519" y="55"/>
                  <a:pt x="519" y="55"/>
                  <a:pt x="519" y="55"/>
                </a:cubicBezTo>
                <a:cubicBezTo>
                  <a:pt x="501" y="0"/>
                  <a:pt x="501" y="0"/>
                  <a:pt x="501" y="0"/>
                </a:cubicBezTo>
                <a:cubicBezTo>
                  <a:pt x="214" y="80"/>
                  <a:pt x="214" y="80"/>
                  <a:pt x="214" y="80"/>
                </a:cubicBezTo>
                <a:cubicBezTo>
                  <a:pt x="216" y="85"/>
                  <a:pt x="217" y="90"/>
                  <a:pt x="219" y="95"/>
                </a:cubicBezTo>
                <a:cubicBezTo>
                  <a:pt x="282" y="340"/>
                  <a:pt x="188" y="589"/>
                  <a:pt x="0" y="735"/>
                </a:cubicBezTo>
                <a:cubicBezTo>
                  <a:pt x="85" y="862"/>
                  <a:pt x="85" y="862"/>
                  <a:pt x="85" y="862"/>
                </a:cubicBezTo>
                <a:cubicBezTo>
                  <a:pt x="215" y="951"/>
                  <a:pt x="215" y="951"/>
                  <a:pt x="215" y="951"/>
                </a:cubicBezTo>
                <a:cubicBezTo>
                  <a:pt x="343" y="818"/>
                  <a:pt x="343" y="818"/>
                  <a:pt x="343" y="818"/>
                </a:cubicBezTo>
                <a:cubicBezTo>
                  <a:pt x="237" y="666"/>
                  <a:pt x="237" y="666"/>
                  <a:pt x="237" y="666"/>
                </a:cubicBezTo>
                <a:cubicBezTo>
                  <a:pt x="236" y="665"/>
                  <a:pt x="236" y="665"/>
                  <a:pt x="236" y="665"/>
                </a:cubicBezTo>
                <a:cubicBezTo>
                  <a:pt x="269" y="616"/>
                  <a:pt x="297" y="563"/>
                  <a:pt x="318" y="507"/>
                </a:cubicBezTo>
                <a:cubicBezTo>
                  <a:pt x="324" y="508"/>
                  <a:pt x="324" y="508"/>
                  <a:pt x="324" y="508"/>
                </a:cubicBezTo>
                <a:cubicBezTo>
                  <a:pt x="503" y="510"/>
                  <a:pt x="503" y="510"/>
                  <a:pt x="503" y="510"/>
                </a:cubicBezTo>
                <a:cubicBezTo>
                  <a:pt x="537" y="328"/>
                  <a:pt x="537" y="328"/>
                  <a:pt x="537" y="328"/>
                </a:cubicBezTo>
                <a:cubicBezTo>
                  <a:pt x="365" y="260"/>
                  <a:pt x="365" y="260"/>
                  <a:pt x="365" y="260"/>
                </a:cubicBezTo>
                <a:lnTo>
                  <a:pt x="364" y="26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cs typeface="+mn-ea"/>
              <a:sym typeface="+mn-lt"/>
            </a:endParaRPr>
          </a:p>
        </p:txBody>
      </p:sp>
      <p:sp>
        <p:nvSpPr>
          <p:cNvPr id="79" name="Oval 14"/>
          <p:cNvSpPr/>
          <p:nvPr/>
        </p:nvSpPr>
        <p:spPr bwMode="auto">
          <a:xfrm>
            <a:off x="2341511" y="1680778"/>
            <a:ext cx="556538" cy="5566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solidFill>
                <a:schemeClr val="bg1"/>
              </a:solidFill>
              <a:cs typeface="+mn-ea"/>
              <a:sym typeface="+mn-lt"/>
            </a:endParaRPr>
          </a:p>
        </p:txBody>
      </p:sp>
      <p:sp>
        <p:nvSpPr>
          <p:cNvPr id="80" name="Content Placeholder 2"/>
          <p:cNvSpPr txBox="1"/>
          <p:nvPr/>
        </p:nvSpPr>
        <p:spPr bwMode="auto">
          <a:xfrm>
            <a:off x="1768043" y="2604455"/>
            <a:ext cx="1714054" cy="753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MS PGothic" panose="020B0600070205080204" charset="-128"/>
              </a:defRPr>
            </a:lvl1pPr>
            <a:lvl2pPr marL="742950" indent="-285750">
              <a:defRPr>
                <a:solidFill>
                  <a:schemeClr val="tx1"/>
                </a:solidFill>
                <a:latin typeface="Calibri" charset="0"/>
                <a:ea typeface="MS PGothic" panose="020B0600070205080204" charset="-128"/>
              </a:defRPr>
            </a:lvl2pPr>
            <a:lvl3pPr marL="1143000" indent="-228600">
              <a:defRPr>
                <a:solidFill>
                  <a:schemeClr val="tx1"/>
                </a:solidFill>
                <a:latin typeface="Calibri" charset="0"/>
                <a:ea typeface="MS PGothic" panose="020B0600070205080204" charset="-128"/>
              </a:defRPr>
            </a:lvl3pPr>
            <a:lvl4pPr marL="1600200" indent="-228600">
              <a:defRPr>
                <a:solidFill>
                  <a:schemeClr val="tx1"/>
                </a:solidFill>
                <a:latin typeface="Calibri" charset="0"/>
                <a:ea typeface="MS PGothic" panose="020B0600070205080204" charset="-128"/>
              </a:defRPr>
            </a:lvl4pPr>
            <a:lvl5pPr marL="2057400" indent="-228600">
              <a:defRPr>
                <a:solidFill>
                  <a:schemeClr val="tx1"/>
                </a:solidFill>
                <a:latin typeface="Calibri" charset="0"/>
                <a:ea typeface="MS PGothic" panose="020B0600070205080204" charset="-128"/>
              </a:defRPr>
            </a:lvl5pPr>
            <a:lvl6pPr marL="2514600" indent="-228600" fontAlgn="base">
              <a:spcBef>
                <a:spcPct val="0"/>
              </a:spcBef>
              <a:spcAft>
                <a:spcPct val="0"/>
              </a:spcAft>
              <a:defRPr>
                <a:solidFill>
                  <a:schemeClr val="tx1"/>
                </a:solidFill>
                <a:latin typeface="Calibri" charset="0"/>
                <a:ea typeface="MS PGothic" panose="020B0600070205080204" charset="-128"/>
              </a:defRPr>
            </a:lvl6pPr>
            <a:lvl7pPr marL="2971800" indent="-228600" fontAlgn="base">
              <a:spcBef>
                <a:spcPct val="0"/>
              </a:spcBef>
              <a:spcAft>
                <a:spcPct val="0"/>
              </a:spcAft>
              <a:defRPr>
                <a:solidFill>
                  <a:schemeClr val="tx1"/>
                </a:solidFill>
                <a:latin typeface="Calibri" charset="0"/>
                <a:ea typeface="MS PGothic" panose="020B0600070205080204" charset="-128"/>
              </a:defRPr>
            </a:lvl7pPr>
            <a:lvl8pPr marL="3429000" indent="-228600" fontAlgn="base">
              <a:spcBef>
                <a:spcPct val="0"/>
              </a:spcBef>
              <a:spcAft>
                <a:spcPct val="0"/>
              </a:spcAft>
              <a:defRPr>
                <a:solidFill>
                  <a:schemeClr val="tx1"/>
                </a:solidFill>
                <a:latin typeface="Calibri" charset="0"/>
                <a:ea typeface="MS PGothic" panose="020B0600070205080204" charset="-128"/>
              </a:defRPr>
            </a:lvl8pPr>
            <a:lvl9pPr marL="3886200" indent="-228600" fontAlgn="base">
              <a:spcBef>
                <a:spcPct val="0"/>
              </a:spcBef>
              <a:spcAft>
                <a:spcPct val="0"/>
              </a:spcAft>
              <a:defRPr>
                <a:solidFill>
                  <a:schemeClr val="tx1"/>
                </a:solidFill>
                <a:latin typeface="Calibri" charset="0"/>
                <a:ea typeface="MS PGothic" panose="020B0600070205080204" charset="-128"/>
              </a:defRPr>
            </a:lvl9pPr>
          </a:lstStyle>
          <a:p>
            <a:pPr algn="ctr">
              <a:lnSpc>
                <a:spcPct val="120000"/>
              </a:lnSpc>
              <a:spcBef>
                <a:spcPct val="20000"/>
              </a:spcBef>
              <a:buFont typeface="Arial" panose="020B0604020202090204" pitchFamily="34" charset="0"/>
              <a:buNone/>
            </a:pPr>
            <a:r>
              <a:rPr lang="en-US" sz="1200" dirty="0">
                <a:solidFill>
                  <a:schemeClr val="bg1"/>
                </a:solidFill>
                <a:latin typeface="+mn-lt"/>
                <a:ea typeface="+mn-ea"/>
                <a:cs typeface="+mn-ea"/>
                <a:sym typeface="+mn-lt"/>
              </a:rPr>
              <a:t>Upload the pcap file and process it in json format</a:t>
            </a:r>
            <a:endParaRPr lang="en-US" sz="1200" dirty="0">
              <a:solidFill>
                <a:schemeClr val="bg1"/>
              </a:solidFill>
              <a:latin typeface="+mn-lt"/>
              <a:ea typeface="+mn-ea"/>
              <a:cs typeface="+mn-ea"/>
              <a:sym typeface="+mn-lt"/>
            </a:endParaRPr>
          </a:p>
        </p:txBody>
      </p:sp>
      <p:sp>
        <p:nvSpPr>
          <p:cNvPr id="81" name="Oval 25"/>
          <p:cNvSpPr/>
          <p:nvPr/>
        </p:nvSpPr>
        <p:spPr bwMode="auto">
          <a:xfrm>
            <a:off x="2883201" y="4333840"/>
            <a:ext cx="556538" cy="5566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0959" tIns="30479" rIns="60959" bIns="30479" anchor="ctr"/>
          <a:lstStyle/>
          <a:p>
            <a:pPr algn="ctr">
              <a:defRPr/>
            </a:pPr>
            <a:endParaRPr lang="en-US" sz="900" dirty="0">
              <a:solidFill>
                <a:schemeClr val="bg1"/>
              </a:solidFill>
              <a:cs typeface="+mn-ea"/>
              <a:sym typeface="+mn-lt"/>
            </a:endParaRPr>
          </a:p>
        </p:txBody>
      </p:sp>
      <p:sp>
        <p:nvSpPr>
          <p:cNvPr id="82" name="Oval 31"/>
          <p:cNvSpPr/>
          <p:nvPr/>
        </p:nvSpPr>
        <p:spPr bwMode="auto">
          <a:xfrm>
            <a:off x="5830205" y="4843676"/>
            <a:ext cx="556538" cy="5566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0959" tIns="30479" rIns="60959" bIns="30479" anchor="ctr"/>
          <a:lstStyle/>
          <a:p>
            <a:pPr algn="ctr">
              <a:defRPr/>
            </a:pPr>
            <a:endParaRPr lang="en-US" sz="900" dirty="0">
              <a:solidFill>
                <a:schemeClr val="bg1"/>
              </a:solidFill>
              <a:cs typeface="+mn-ea"/>
              <a:sym typeface="+mn-lt"/>
            </a:endParaRPr>
          </a:p>
        </p:txBody>
      </p:sp>
      <p:sp>
        <p:nvSpPr>
          <p:cNvPr id="83" name="Oval 41"/>
          <p:cNvSpPr/>
          <p:nvPr/>
        </p:nvSpPr>
        <p:spPr bwMode="auto">
          <a:xfrm>
            <a:off x="9383263" y="1680778"/>
            <a:ext cx="556538" cy="5566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solidFill>
                <a:schemeClr val="bg1"/>
              </a:solidFill>
              <a:cs typeface="+mn-ea"/>
              <a:sym typeface="+mn-lt"/>
            </a:endParaRPr>
          </a:p>
        </p:txBody>
      </p:sp>
      <p:sp>
        <p:nvSpPr>
          <p:cNvPr id="84" name="Oval 48"/>
          <p:cNvSpPr/>
          <p:nvPr/>
        </p:nvSpPr>
        <p:spPr bwMode="auto">
          <a:xfrm>
            <a:off x="8862694" y="4333840"/>
            <a:ext cx="556538" cy="5566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0959" tIns="30479" rIns="60959" bIns="30479" anchor="ctr"/>
          <a:lstStyle/>
          <a:p>
            <a:pPr algn="ctr">
              <a:defRPr/>
            </a:pPr>
            <a:endParaRPr lang="en-US" sz="900" dirty="0">
              <a:solidFill>
                <a:schemeClr val="bg1"/>
              </a:solidFill>
              <a:cs typeface="+mn-ea"/>
              <a:sym typeface="+mn-lt"/>
            </a:endParaRPr>
          </a:p>
        </p:txBody>
      </p:sp>
      <p:sp>
        <p:nvSpPr>
          <p:cNvPr id="85" name="AutoShape 66"/>
          <p:cNvSpPr>
            <a:spLocks noChangeAspect="1"/>
          </p:cNvSpPr>
          <p:nvPr/>
        </p:nvSpPr>
        <p:spPr bwMode="auto">
          <a:xfrm>
            <a:off x="9536766" y="1827326"/>
            <a:ext cx="269127" cy="269197"/>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solidFill>
          <a:ln>
            <a:noFill/>
          </a:ln>
          <a:effectLst/>
        </p:spPr>
        <p:txBody>
          <a:bodyPr lIns="50789" tIns="50789" rIns="50789" bIns="50789" anchor="ctr"/>
          <a:lstStyle/>
          <a:p>
            <a:pPr defTabSz="457200">
              <a:defRPr/>
            </a:pPr>
            <a:endParaRPr lang="es-ES" sz="3600" dirty="0">
              <a:solidFill>
                <a:schemeClr val="bg1"/>
              </a:solidFill>
              <a:effectLst>
                <a:outerShdw blurRad="38100" dist="38100" dir="2700000" algn="tl">
                  <a:srgbClr val="000000"/>
                </a:outerShdw>
              </a:effectLst>
              <a:cs typeface="+mn-ea"/>
              <a:sym typeface="+mn-lt"/>
            </a:endParaRPr>
          </a:p>
        </p:txBody>
      </p:sp>
      <p:sp>
        <p:nvSpPr>
          <p:cNvPr id="86" name="Freeform 39"/>
          <p:cNvSpPr>
            <a:spLocks noChangeAspect="1" noChangeArrowheads="1"/>
          </p:cNvSpPr>
          <p:nvPr/>
        </p:nvSpPr>
        <p:spPr bwMode="auto">
          <a:xfrm>
            <a:off x="3016313" y="4470086"/>
            <a:ext cx="265600" cy="317884"/>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noAutofit/>
          </a:bodyPr>
          <a:lstStyle/>
          <a:p>
            <a:pPr>
              <a:defRPr/>
            </a:pPr>
            <a:endParaRPr lang="en-US" sz="2400" dirty="0">
              <a:solidFill>
                <a:schemeClr val="bg1"/>
              </a:solidFill>
              <a:cs typeface="+mn-ea"/>
              <a:sym typeface="+mn-lt"/>
            </a:endParaRPr>
          </a:p>
        </p:txBody>
      </p:sp>
      <p:sp>
        <p:nvSpPr>
          <p:cNvPr id="87" name="AutoShape 87"/>
          <p:cNvSpPr>
            <a:spLocks noChangeAspect="1"/>
          </p:cNvSpPr>
          <p:nvPr/>
        </p:nvSpPr>
        <p:spPr bwMode="auto">
          <a:xfrm>
            <a:off x="5933198" y="4953264"/>
            <a:ext cx="346195" cy="320865"/>
          </a:xfrm>
          <a:custGeom>
            <a:avLst/>
            <a:gdLst>
              <a:gd name="T0" fmla="+- 0 10798 9"/>
              <a:gd name="T1" fmla="*/ T0 w 21578"/>
              <a:gd name="T2" fmla="*/ 10800 h 21600"/>
              <a:gd name="T3" fmla="+- 0 10798 9"/>
              <a:gd name="T4" fmla="*/ T3 w 21578"/>
              <a:gd name="T5" fmla="*/ 10800 h 21600"/>
              <a:gd name="T6" fmla="+- 0 10798 9"/>
              <a:gd name="T7" fmla="*/ T6 w 21578"/>
              <a:gd name="T8" fmla="*/ 10800 h 21600"/>
              <a:gd name="T9" fmla="+- 0 10798 9"/>
              <a:gd name="T10" fmla="*/ T9 w 21578"/>
              <a:gd name="T11" fmla="*/ 10800 h 21600"/>
            </a:gdLst>
            <a:ahLst/>
            <a:cxnLst>
              <a:cxn ang="0">
                <a:pos x="T1" y="T2"/>
              </a:cxn>
              <a:cxn ang="0">
                <a:pos x="T4" y="T5"/>
              </a:cxn>
              <a:cxn ang="0">
                <a:pos x="T7" y="T8"/>
              </a:cxn>
              <a:cxn ang="0">
                <a:pos x="T10" y="T11"/>
              </a:cxn>
            </a:cxnLst>
            <a:rect l="0" t="0" r="r" b="b"/>
            <a:pathLst>
              <a:path w="21578" h="21600">
                <a:moveTo>
                  <a:pt x="21416" y="10074"/>
                </a:moveTo>
                <a:cubicBezTo>
                  <a:pt x="21507" y="10166"/>
                  <a:pt x="21562" y="10284"/>
                  <a:pt x="21574" y="10428"/>
                </a:cubicBezTo>
                <a:cubicBezTo>
                  <a:pt x="21590" y="10569"/>
                  <a:pt x="21562" y="10702"/>
                  <a:pt x="21483" y="10820"/>
                </a:cubicBezTo>
                <a:lnTo>
                  <a:pt x="20967" y="11551"/>
                </a:lnTo>
                <a:cubicBezTo>
                  <a:pt x="20891" y="11678"/>
                  <a:pt x="20778" y="11744"/>
                  <a:pt x="20634" y="11744"/>
                </a:cubicBezTo>
                <a:lnTo>
                  <a:pt x="19889" y="11744"/>
                </a:lnTo>
                <a:cubicBezTo>
                  <a:pt x="19769" y="11744"/>
                  <a:pt x="19671" y="11704"/>
                  <a:pt x="19601" y="11632"/>
                </a:cubicBezTo>
                <a:lnTo>
                  <a:pt x="11078" y="3253"/>
                </a:lnTo>
                <a:cubicBezTo>
                  <a:pt x="10884" y="3072"/>
                  <a:pt x="10695" y="3072"/>
                  <a:pt x="10503" y="3253"/>
                </a:cubicBezTo>
                <a:lnTo>
                  <a:pt x="1980" y="11632"/>
                </a:lnTo>
                <a:cubicBezTo>
                  <a:pt x="1918" y="11704"/>
                  <a:pt x="1819" y="11744"/>
                  <a:pt x="1692" y="11744"/>
                </a:cubicBezTo>
                <a:lnTo>
                  <a:pt x="944" y="11744"/>
                </a:lnTo>
                <a:cubicBezTo>
                  <a:pt x="808" y="11744"/>
                  <a:pt x="695" y="11678"/>
                  <a:pt x="611" y="11551"/>
                </a:cubicBezTo>
                <a:lnTo>
                  <a:pt x="96" y="10820"/>
                </a:lnTo>
                <a:cubicBezTo>
                  <a:pt x="19" y="10710"/>
                  <a:pt x="-9" y="10584"/>
                  <a:pt x="2" y="10440"/>
                </a:cubicBezTo>
                <a:cubicBezTo>
                  <a:pt x="19" y="10298"/>
                  <a:pt x="74" y="10175"/>
                  <a:pt x="165" y="10074"/>
                </a:cubicBezTo>
                <a:lnTo>
                  <a:pt x="10112" y="287"/>
                </a:lnTo>
                <a:cubicBezTo>
                  <a:pt x="10321" y="106"/>
                  <a:pt x="10546" y="8"/>
                  <a:pt x="10788" y="0"/>
                </a:cubicBezTo>
                <a:cubicBezTo>
                  <a:pt x="11042" y="0"/>
                  <a:pt x="11267" y="97"/>
                  <a:pt x="11469" y="287"/>
                </a:cubicBezTo>
                <a:lnTo>
                  <a:pt x="14220" y="2991"/>
                </a:lnTo>
                <a:lnTo>
                  <a:pt x="14220" y="1586"/>
                </a:lnTo>
                <a:cubicBezTo>
                  <a:pt x="14220" y="1436"/>
                  <a:pt x="14266" y="1313"/>
                  <a:pt x="14352" y="1206"/>
                </a:cubicBezTo>
                <a:cubicBezTo>
                  <a:pt x="14441" y="1099"/>
                  <a:pt x="14546" y="1048"/>
                  <a:pt x="14669" y="1048"/>
                </a:cubicBezTo>
                <a:lnTo>
                  <a:pt x="17226" y="1048"/>
                </a:lnTo>
                <a:cubicBezTo>
                  <a:pt x="17348" y="1048"/>
                  <a:pt x="17451" y="1099"/>
                  <a:pt x="17530" y="1206"/>
                </a:cubicBezTo>
                <a:cubicBezTo>
                  <a:pt x="17609" y="1312"/>
                  <a:pt x="17653" y="1436"/>
                  <a:pt x="17653" y="1586"/>
                </a:cubicBezTo>
                <a:lnTo>
                  <a:pt x="17653" y="6383"/>
                </a:lnTo>
                <a:lnTo>
                  <a:pt x="21416" y="10074"/>
                </a:lnTo>
                <a:close/>
                <a:moveTo>
                  <a:pt x="18523" y="11977"/>
                </a:moveTo>
                <a:lnTo>
                  <a:pt x="18523" y="20551"/>
                </a:lnTo>
                <a:cubicBezTo>
                  <a:pt x="18523" y="20854"/>
                  <a:pt x="18441" y="21104"/>
                  <a:pt x="18276" y="21300"/>
                </a:cubicBezTo>
                <a:cubicBezTo>
                  <a:pt x="18110" y="21502"/>
                  <a:pt x="17904" y="21599"/>
                  <a:pt x="17653" y="21599"/>
                </a:cubicBezTo>
                <a:lnTo>
                  <a:pt x="12809" y="21599"/>
                </a:lnTo>
                <a:lnTo>
                  <a:pt x="12809" y="14736"/>
                </a:lnTo>
                <a:lnTo>
                  <a:pt x="8772" y="14736"/>
                </a:lnTo>
                <a:lnTo>
                  <a:pt x="8772" y="21599"/>
                </a:lnTo>
                <a:lnTo>
                  <a:pt x="3928" y="21599"/>
                </a:lnTo>
                <a:cubicBezTo>
                  <a:pt x="3677" y="21599"/>
                  <a:pt x="3468" y="21502"/>
                  <a:pt x="3303" y="21300"/>
                </a:cubicBezTo>
                <a:cubicBezTo>
                  <a:pt x="3140" y="21104"/>
                  <a:pt x="3056" y="20854"/>
                  <a:pt x="3056" y="20551"/>
                </a:cubicBezTo>
                <a:lnTo>
                  <a:pt x="3056" y="11977"/>
                </a:lnTo>
                <a:lnTo>
                  <a:pt x="10788" y="4356"/>
                </a:lnTo>
                <a:lnTo>
                  <a:pt x="18523" y="11977"/>
                </a:lnTo>
                <a:close/>
              </a:path>
            </a:pathLst>
          </a:custGeom>
          <a:solidFill>
            <a:schemeClr val="bg1"/>
          </a:solidFill>
          <a:ln>
            <a:noFill/>
          </a:ln>
          <a:effectLst/>
        </p:spPr>
        <p:txBody>
          <a:bodyPr lIns="101578" tIns="101578" rIns="101578" bIns="101578" anchor="ctr"/>
          <a:lstStyle/>
          <a:p>
            <a:pPr defTabSz="914400">
              <a:defRPr/>
            </a:pPr>
            <a:endParaRPr lang="es-ES" sz="6600" dirty="0">
              <a:solidFill>
                <a:schemeClr val="bg1"/>
              </a:solidFill>
              <a:effectLst>
                <a:outerShdw blurRad="38100" dist="38100" dir="2700000" algn="tl">
                  <a:srgbClr val="000000"/>
                </a:outerShdw>
              </a:effectLst>
              <a:cs typeface="+mn-ea"/>
              <a:sym typeface="+mn-lt"/>
            </a:endParaRPr>
          </a:p>
        </p:txBody>
      </p:sp>
      <p:sp>
        <p:nvSpPr>
          <p:cNvPr id="88" name="Freeform 102"/>
          <p:cNvSpPr>
            <a:spLocks noEditPoints="1"/>
          </p:cNvSpPr>
          <p:nvPr/>
        </p:nvSpPr>
        <p:spPr bwMode="auto">
          <a:xfrm>
            <a:off x="8995000" y="4466218"/>
            <a:ext cx="291925" cy="291925"/>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28 w 64"/>
              <a:gd name="T11" fmla="*/ 8 h 64"/>
              <a:gd name="T12" fmla="*/ 36 w 64"/>
              <a:gd name="T13" fmla="*/ 8 h 64"/>
              <a:gd name="T14" fmla="*/ 36 w 64"/>
              <a:gd name="T15" fmla="*/ 28 h 64"/>
              <a:gd name="T16" fmla="*/ 28 w 64"/>
              <a:gd name="T17" fmla="*/ 28 h 64"/>
              <a:gd name="T18" fmla="*/ 28 w 64"/>
              <a:gd name="T19" fmla="*/ 8 h 64"/>
              <a:gd name="T20" fmla="*/ 32 w 64"/>
              <a:gd name="T21" fmla="*/ 53 h 64"/>
              <a:gd name="T22" fmla="*/ 11 w 64"/>
              <a:gd name="T23" fmla="*/ 32 h 64"/>
              <a:gd name="T24" fmla="*/ 24 w 64"/>
              <a:gd name="T25" fmla="*/ 13 h 64"/>
              <a:gd name="T26" fmla="*/ 24 w 64"/>
              <a:gd name="T27" fmla="*/ 12 h 64"/>
              <a:gd name="T28" fmla="*/ 24 w 64"/>
              <a:gd name="T29" fmla="*/ 20 h 64"/>
              <a:gd name="T30" fmla="*/ 17 w 64"/>
              <a:gd name="T31" fmla="*/ 32 h 64"/>
              <a:gd name="T32" fmla="*/ 32 w 64"/>
              <a:gd name="T33" fmla="*/ 47 h 64"/>
              <a:gd name="T34" fmla="*/ 47 w 64"/>
              <a:gd name="T35" fmla="*/ 32 h 64"/>
              <a:gd name="T36" fmla="*/ 40 w 64"/>
              <a:gd name="T37" fmla="*/ 20 h 64"/>
              <a:gd name="T38" fmla="*/ 40 w 64"/>
              <a:gd name="T39" fmla="*/ 12 h 64"/>
              <a:gd name="T40" fmla="*/ 40 w 64"/>
              <a:gd name="T41" fmla="*/ 13 h 64"/>
              <a:gd name="T42" fmla="*/ 53 w 64"/>
              <a:gd name="T43" fmla="*/ 32 h 64"/>
              <a:gd name="T44" fmla="*/ 32 w 64"/>
              <a:gd name="T45"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28" y="8"/>
                </a:moveTo>
                <a:cubicBezTo>
                  <a:pt x="36" y="8"/>
                  <a:pt x="36" y="8"/>
                  <a:pt x="36" y="8"/>
                </a:cubicBezTo>
                <a:cubicBezTo>
                  <a:pt x="36" y="28"/>
                  <a:pt x="36" y="28"/>
                  <a:pt x="36" y="28"/>
                </a:cubicBezTo>
                <a:cubicBezTo>
                  <a:pt x="28" y="28"/>
                  <a:pt x="28" y="28"/>
                  <a:pt x="28" y="28"/>
                </a:cubicBezTo>
                <a:lnTo>
                  <a:pt x="28" y="8"/>
                </a:lnTo>
                <a:close/>
                <a:moveTo>
                  <a:pt x="32" y="53"/>
                </a:moveTo>
                <a:cubicBezTo>
                  <a:pt x="20" y="53"/>
                  <a:pt x="11" y="44"/>
                  <a:pt x="11" y="32"/>
                </a:cubicBezTo>
                <a:cubicBezTo>
                  <a:pt x="11" y="24"/>
                  <a:pt x="16" y="16"/>
                  <a:pt x="24" y="13"/>
                </a:cubicBezTo>
                <a:cubicBezTo>
                  <a:pt x="24" y="12"/>
                  <a:pt x="24" y="12"/>
                  <a:pt x="24" y="12"/>
                </a:cubicBezTo>
                <a:cubicBezTo>
                  <a:pt x="24" y="20"/>
                  <a:pt x="24" y="20"/>
                  <a:pt x="24" y="20"/>
                </a:cubicBezTo>
                <a:cubicBezTo>
                  <a:pt x="20" y="22"/>
                  <a:pt x="17" y="27"/>
                  <a:pt x="17" y="32"/>
                </a:cubicBezTo>
                <a:cubicBezTo>
                  <a:pt x="17" y="40"/>
                  <a:pt x="24" y="47"/>
                  <a:pt x="32" y="47"/>
                </a:cubicBezTo>
                <a:cubicBezTo>
                  <a:pt x="40" y="47"/>
                  <a:pt x="47" y="40"/>
                  <a:pt x="47" y="32"/>
                </a:cubicBezTo>
                <a:cubicBezTo>
                  <a:pt x="47" y="27"/>
                  <a:pt x="44" y="22"/>
                  <a:pt x="40" y="20"/>
                </a:cubicBezTo>
                <a:cubicBezTo>
                  <a:pt x="40" y="12"/>
                  <a:pt x="40" y="12"/>
                  <a:pt x="40" y="12"/>
                </a:cubicBezTo>
                <a:cubicBezTo>
                  <a:pt x="40" y="13"/>
                  <a:pt x="40" y="13"/>
                  <a:pt x="40" y="13"/>
                </a:cubicBezTo>
                <a:cubicBezTo>
                  <a:pt x="48" y="16"/>
                  <a:pt x="53" y="24"/>
                  <a:pt x="53" y="32"/>
                </a:cubicBezTo>
                <a:cubicBezTo>
                  <a:pt x="53" y="44"/>
                  <a:pt x="44" y="53"/>
                  <a:pt x="32" y="53"/>
                </a:cubicBezTo>
                <a:close/>
              </a:path>
            </a:pathLst>
          </a:custGeom>
          <a:solidFill>
            <a:schemeClr val="bg1"/>
          </a:solidFill>
          <a:ln>
            <a:noFill/>
          </a:ln>
        </p:spPr>
        <p:txBody>
          <a:bodyPr vert="horz" wrap="square" lIns="91440" tIns="45720" rIns="91440" bIns="45720" numCol="1" anchor="t" anchorCtr="0" compatLnSpc="1"/>
          <a:lstStyle/>
          <a:p>
            <a:endParaRPr lang="id-ID">
              <a:solidFill>
                <a:schemeClr val="bg1"/>
              </a:solidFill>
              <a:cs typeface="+mn-ea"/>
              <a:sym typeface="+mn-lt"/>
            </a:endParaRPr>
          </a:p>
        </p:txBody>
      </p:sp>
      <p:sp>
        <p:nvSpPr>
          <p:cNvPr id="89" name="Freeform 93"/>
          <p:cNvSpPr>
            <a:spLocks noEditPoints="1"/>
          </p:cNvSpPr>
          <p:nvPr/>
        </p:nvSpPr>
        <p:spPr bwMode="auto">
          <a:xfrm>
            <a:off x="2449715" y="1789054"/>
            <a:ext cx="340129" cy="340129"/>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47 w 64"/>
              <a:gd name="T11" fmla="*/ 53 h 64"/>
              <a:gd name="T12" fmla="*/ 32 w 64"/>
              <a:gd name="T13" fmla="*/ 42 h 64"/>
              <a:gd name="T14" fmla="*/ 17 w 64"/>
              <a:gd name="T15" fmla="*/ 53 h 64"/>
              <a:gd name="T16" fmla="*/ 23 w 64"/>
              <a:gd name="T17" fmla="*/ 35 h 64"/>
              <a:gd name="T18" fmla="*/ 8 w 64"/>
              <a:gd name="T19" fmla="*/ 24 h 64"/>
              <a:gd name="T20" fmla="*/ 26 w 64"/>
              <a:gd name="T21" fmla="*/ 24 h 64"/>
              <a:gd name="T22" fmla="*/ 32 w 64"/>
              <a:gd name="T23" fmla="*/ 7 h 64"/>
              <a:gd name="T24" fmla="*/ 38 w 64"/>
              <a:gd name="T25" fmla="*/ 24 h 64"/>
              <a:gd name="T26" fmla="*/ 56 w 64"/>
              <a:gd name="T27" fmla="*/ 24 h 64"/>
              <a:gd name="T28" fmla="*/ 41 w 64"/>
              <a:gd name="T29" fmla="*/ 35 h 64"/>
              <a:gd name="T30" fmla="*/ 47 w 64"/>
              <a:gd name="T31"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47" y="53"/>
                </a:moveTo>
                <a:cubicBezTo>
                  <a:pt x="32" y="42"/>
                  <a:pt x="32" y="42"/>
                  <a:pt x="32" y="42"/>
                </a:cubicBezTo>
                <a:cubicBezTo>
                  <a:pt x="17" y="53"/>
                  <a:pt x="17" y="53"/>
                  <a:pt x="17" y="53"/>
                </a:cubicBezTo>
                <a:cubicBezTo>
                  <a:pt x="23" y="35"/>
                  <a:pt x="23" y="35"/>
                  <a:pt x="23" y="35"/>
                </a:cubicBezTo>
                <a:cubicBezTo>
                  <a:pt x="8" y="24"/>
                  <a:pt x="8" y="24"/>
                  <a:pt x="8" y="24"/>
                </a:cubicBezTo>
                <a:cubicBezTo>
                  <a:pt x="26" y="24"/>
                  <a:pt x="26" y="24"/>
                  <a:pt x="26" y="24"/>
                </a:cubicBezTo>
                <a:cubicBezTo>
                  <a:pt x="32" y="7"/>
                  <a:pt x="32" y="7"/>
                  <a:pt x="32" y="7"/>
                </a:cubicBezTo>
                <a:cubicBezTo>
                  <a:pt x="38" y="24"/>
                  <a:pt x="38" y="24"/>
                  <a:pt x="38" y="24"/>
                </a:cubicBezTo>
                <a:cubicBezTo>
                  <a:pt x="56" y="24"/>
                  <a:pt x="56" y="24"/>
                  <a:pt x="56" y="24"/>
                </a:cubicBezTo>
                <a:cubicBezTo>
                  <a:pt x="41" y="35"/>
                  <a:pt x="41" y="35"/>
                  <a:pt x="41" y="35"/>
                </a:cubicBezTo>
                <a:lnTo>
                  <a:pt x="47" y="53"/>
                </a:lnTo>
                <a:close/>
              </a:path>
            </a:pathLst>
          </a:custGeom>
          <a:solidFill>
            <a:schemeClr val="bg1"/>
          </a:solidFill>
          <a:ln>
            <a:noFill/>
          </a:ln>
          <a:effectLst/>
        </p:spPr>
        <p:txBody>
          <a:bodyPr vert="horz" wrap="square" lIns="91440" tIns="45720" rIns="91440" bIns="45720" numCol="1" anchor="t" anchorCtr="0" compatLnSpc="1"/>
          <a:lstStyle/>
          <a:p>
            <a:endParaRPr lang="id-ID">
              <a:solidFill>
                <a:schemeClr val="bg1"/>
              </a:solidFill>
              <a:cs typeface="+mn-ea"/>
              <a:sym typeface="+mn-lt"/>
            </a:endParaRPr>
          </a:p>
        </p:txBody>
      </p:sp>
      <p:grpSp>
        <p:nvGrpSpPr>
          <p:cNvPr id="90" name="Group 3"/>
          <p:cNvGrpSpPr/>
          <p:nvPr/>
        </p:nvGrpSpPr>
        <p:grpSpPr>
          <a:xfrm>
            <a:off x="5234614" y="2225550"/>
            <a:ext cx="1788630" cy="1789670"/>
            <a:chOff x="5234614" y="2225550"/>
            <a:chExt cx="1788630" cy="1789670"/>
          </a:xfrm>
        </p:grpSpPr>
        <p:sp>
          <p:nvSpPr>
            <p:cNvPr id="91" name="Freeform 5"/>
            <p:cNvSpPr/>
            <p:nvPr/>
          </p:nvSpPr>
          <p:spPr bwMode="auto">
            <a:xfrm>
              <a:off x="5234614" y="2225550"/>
              <a:ext cx="1788630" cy="1789670"/>
            </a:xfrm>
            <a:custGeom>
              <a:avLst/>
              <a:gdLst>
                <a:gd name="T0" fmla="*/ 1116 w 1243"/>
                <a:gd name="T1" fmla="*/ 391 h 1243"/>
                <a:gd name="T2" fmla="*/ 391 w 1243"/>
                <a:gd name="T3" fmla="*/ 127 h 1243"/>
                <a:gd name="T4" fmla="*/ 127 w 1243"/>
                <a:gd name="T5" fmla="*/ 851 h 1243"/>
                <a:gd name="T6" fmla="*/ 851 w 1243"/>
                <a:gd name="T7" fmla="*/ 1115 h 1243"/>
                <a:gd name="T8" fmla="*/ 1116 w 1243"/>
                <a:gd name="T9" fmla="*/ 391 h 1243"/>
              </a:gdLst>
              <a:ahLst/>
              <a:cxnLst>
                <a:cxn ang="0">
                  <a:pos x="T0" y="T1"/>
                </a:cxn>
                <a:cxn ang="0">
                  <a:pos x="T2" y="T3"/>
                </a:cxn>
                <a:cxn ang="0">
                  <a:pos x="T4" y="T5"/>
                </a:cxn>
                <a:cxn ang="0">
                  <a:pos x="T6" y="T7"/>
                </a:cxn>
                <a:cxn ang="0">
                  <a:pos x="T8" y="T9"/>
                </a:cxn>
              </a:cxnLst>
              <a:rect l="0" t="0" r="r" b="b"/>
              <a:pathLst>
                <a:path w="1243" h="1243">
                  <a:moveTo>
                    <a:pt x="1116" y="391"/>
                  </a:moveTo>
                  <a:cubicBezTo>
                    <a:pt x="989" y="118"/>
                    <a:pt x="664" y="0"/>
                    <a:pt x="391" y="127"/>
                  </a:cubicBezTo>
                  <a:cubicBezTo>
                    <a:pt x="118" y="254"/>
                    <a:pt x="0" y="578"/>
                    <a:pt x="127" y="851"/>
                  </a:cubicBezTo>
                  <a:cubicBezTo>
                    <a:pt x="254" y="1124"/>
                    <a:pt x="579" y="1243"/>
                    <a:pt x="851" y="1115"/>
                  </a:cubicBezTo>
                  <a:cubicBezTo>
                    <a:pt x="1124" y="988"/>
                    <a:pt x="1243" y="664"/>
                    <a:pt x="1116" y="391"/>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cs typeface="+mn-ea"/>
                <a:sym typeface="+mn-lt"/>
              </a:endParaRPr>
            </a:p>
          </p:txBody>
        </p:sp>
        <p:grpSp>
          <p:nvGrpSpPr>
            <p:cNvPr id="92" name="Group 4681"/>
            <p:cNvGrpSpPr>
              <a:grpSpLocks noChangeAspect="1"/>
            </p:cNvGrpSpPr>
            <p:nvPr/>
          </p:nvGrpSpPr>
          <p:grpSpPr bwMode="auto">
            <a:xfrm>
              <a:off x="5812616" y="2532408"/>
              <a:ext cx="626629" cy="821314"/>
              <a:chOff x="4576763" y="2300287"/>
              <a:chExt cx="276225" cy="361950"/>
            </a:xfrm>
            <a:solidFill>
              <a:schemeClr val="bg1"/>
            </a:solidFill>
          </p:grpSpPr>
          <p:sp>
            <p:nvSpPr>
              <p:cNvPr id="93" name="Freeform 250"/>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 name="T14" fmla="*/ 92 w 336"/>
                  <a:gd name="T15" fmla="*/ 0 h 336"/>
                  <a:gd name="T16" fmla="*/ 92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92" y="0"/>
                    </a:moveTo>
                    <a:lnTo>
                      <a:pt x="0" y="243"/>
                    </a:lnTo>
                    <a:lnTo>
                      <a:pt x="159" y="193"/>
                    </a:lnTo>
                    <a:lnTo>
                      <a:pt x="251" y="335"/>
                    </a:lnTo>
                    <a:lnTo>
                      <a:pt x="335" y="84"/>
                    </a:lnTo>
                    <a:lnTo>
                      <a:pt x="251" y="9"/>
                    </a:lnTo>
                    <a:lnTo>
                      <a:pt x="92" y="0"/>
                    </a:lnTo>
                    <a:close/>
                    <a:moveTo>
                      <a:pt x="92" y="0"/>
                    </a:moveTo>
                    <a:lnTo>
                      <a:pt x="92" y="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solidFill>
                    <a:schemeClr val="bg1"/>
                  </a:solidFill>
                  <a:cs typeface="+mn-ea"/>
                  <a:sym typeface="+mn-lt"/>
                </a:endParaRPr>
              </a:p>
            </p:txBody>
          </p:sp>
          <p:sp>
            <p:nvSpPr>
              <p:cNvPr id="94" name="Freeform 251"/>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92" y="0"/>
                    </a:moveTo>
                    <a:lnTo>
                      <a:pt x="0" y="243"/>
                    </a:lnTo>
                    <a:lnTo>
                      <a:pt x="159" y="193"/>
                    </a:lnTo>
                    <a:lnTo>
                      <a:pt x="251" y="335"/>
                    </a:lnTo>
                    <a:lnTo>
                      <a:pt x="335" y="84"/>
                    </a:lnTo>
                    <a:lnTo>
                      <a:pt x="251" y="9"/>
                    </a:lnTo>
                    <a:lnTo>
                      <a:pt x="92"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solidFill>
                    <a:schemeClr val="bg1"/>
                  </a:solidFill>
                  <a:cs typeface="+mn-ea"/>
                  <a:sym typeface="+mn-lt"/>
                </a:endParaRPr>
              </a:p>
            </p:txBody>
          </p:sp>
          <p:sp>
            <p:nvSpPr>
              <p:cNvPr id="95" name="Freeform 252"/>
              <p:cNvSpPr>
                <a:spLocks noChangeArrowheads="1"/>
              </p:cNvSpPr>
              <p:nvPr/>
            </p:nvSpPr>
            <p:spPr bwMode="auto">
              <a:xfrm>
                <a:off x="4610100"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solidFill>
                    <a:schemeClr val="bg1"/>
                  </a:solidFill>
                  <a:cs typeface="+mn-ea"/>
                  <a:sym typeface="+mn-lt"/>
                </a:endParaRPr>
              </a:p>
            </p:txBody>
          </p:sp>
          <p:sp>
            <p:nvSpPr>
              <p:cNvPr id="96" name="Freeform 253"/>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 name="T14" fmla="*/ 251 w 336"/>
                  <a:gd name="T15" fmla="*/ 0 h 336"/>
                  <a:gd name="T16" fmla="*/ 251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251" y="0"/>
                    </a:moveTo>
                    <a:lnTo>
                      <a:pt x="84" y="9"/>
                    </a:lnTo>
                    <a:lnTo>
                      <a:pt x="0" y="84"/>
                    </a:lnTo>
                    <a:lnTo>
                      <a:pt x="92" y="335"/>
                    </a:lnTo>
                    <a:lnTo>
                      <a:pt x="176" y="193"/>
                    </a:lnTo>
                    <a:lnTo>
                      <a:pt x="335" y="243"/>
                    </a:lnTo>
                    <a:lnTo>
                      <a:pt x="251" y="0"/>
                    </a:lnTo>
                    <a:close/>
                    <a:moveTo>
                      <a:pt x="251" y="0"/>
                    </a:moveTo>
                    <a:lnTo>
                      <a:pt x="251" y="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solidFill>
                    <a:schemeClr val="bg1"/>
                  </a:solidFill>
                  <a:cs typeface="+mn-ea"/>
                  <a:sym typeface="+mn-lt"/>
                </a:endParaRPr>
              </a:p>
            </p:txBody>
          </p:sp>
          <p:sp>
            <p:nvSpPr>
              <p:cNvPr id="97" name="Freeform 254"/>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251" y="0"/>
                    </a:moveTo>
                    <a:lnTo>
                      <a:pt x="84" y="9"/>
                    </a:lnTo>
                    <a:lnTo>
                      <a:pt x="0" y="84"/>
                    </a:lnTo>
                    <a:lnTo>
                      <a:pt x="92" y="335"/>
                    </a:lnTo>
                    <a:lnTo>
                      <a:pt x="176" y="193"/>
                    </a:lnTo>
                    <a:lnTo>
                      <a:pt x="335" y="243"/>
                    </a:lnTo>
                    <a:lnTo>
                      <a:pt x="251"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solidFill>
                    <a:schemeClr val="bg1"/>
                  </a:solidFill>
                  <a:cs typeface="+mn-ea"/>
                  <a:sym typeface="+mn-lt"/>
                </a:endParaRPr>
              </a:p>
            </p:txBody>
          </p:sp>
          <p:sp>
            <p:nvSpPr>
              <p:cNvPr id="98" name="Freeform 255"/>
              <p:cNvSpPr>
                <a:spLocks noChangeArrowheads="1"/>
              </p:cNvSpPr>
              <p:nvPr/>
            </p:nvSpPr>
            <p:spPr bwMode="auto">
              <a:xfrm>
                <a:off x="4822825"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solidFill>
                    <a:schemeClr val="bg1"/>
                  </a:solidFill>
                  <a:cs typeface="+mn-ea"/>
                  <a:sym typeface="+mn-lt"/>
                </a:endParaRPr>
              </a:p>
            </p:txBody>
          </p:sp>
          <p:sp>
            <p:nvSpPr>
              <p:cNvPr id="99" name="Freeform 256"/>
              <p:cNvSpPr>
                <a:spLocks noChangeArrowheads="1"/>
              </p:cNvSpPr>
              <p:nvPr/>
            </p:nvSpPr>
            <p:spPr bwMode="auto">
              <a:xfrm>
                <a:off x="4586288" y="2300287"/>
                <a:ext cx="261937" cy="258762"/>
              </a:xfrm>
              <a:custGeom>
                <a:avLst/>
                <a:gdLst>
                  <a:gd name="T0" fmla="*/ 618 w 728"/>
                  <a:gd name="T1" fmla="*/ 619 h 720"/>
                  <a:gd name="T2" fmla="*/ 627 w 728"/>
                  <a:gd name="T3" fmla="*/ 469 h 720"/>
                  <a:gd name="T4" fmla="*/ 727 w 728"/>
                  <a:gd name="T5" fmla="*/ 360 h 720"/>
                  <a:gd name="T6" fmla="*/ 627 w 728"/>
                  <a:gd name="T7" fmla="*/ 251 h 720"/>
                  <a:gd name="T8" fmla="*/ 618 w 728"/>
                  <a:gd name="T9" fmla="*/ 101 h 720"/>
                  <a:gd name="T10" fmla="*/ 468 w 728"/>
                  <a:gd name="T11" fmla="*/ 92 h 720"/>
                  <a:gd name="T12" fmla="*/ 359 w 728"/>
                  <a:gd name="T13" fmla="*/ 0 h 720"/>
                  <a:gd name="T14" fmla="*/ 250 w 728"/>
                  <a:gd name="T15" fmla="*/ 92 h 720"/>
                  <a:gd name="T16" fmla="*/ 100 w 728"/>
                  <a:gd name="T17" fmla="*/ 101 h 720"/>
                  <a:gd name="T18" fmla="*/ 92 w 728"/>
                  <a:gd name="T19" fmla="*/ 251 h 720"/>
                  <a:gd name="T20" fmla="*/ 0 w 728"/>
                  <a:gd name="T21" fmla="*/ 360 h 720"/>
                  <a:gd name="T22" fmla="*/ 92 w 728"/>
                  <a:gd name="T23" fmla="*/ 469 h 720"/>
                  <a:gd name="T24" fmla="*/ 100 w 728"/>
                  <a:gd name="T25" fmla="*/ 619 h 720"/>
                  <a:gd name="T26" fmla="*/ 250 w 728"/>
                  <a:gd name="T27" fmla="*/ 628 h 720"/>
                  <a:gd name="T28" fmla="*/ 359 w 728"/>
                  <a:gd name="T29" fmla="*/ 719 h 720"/>
                  <a:gd name="T30" fmla="*/ 468 w 728"/>
                  <a:gd name="T31" fmla="*/ 628 h 720"/>
                  <a:gd name="T32" fmla="*/ 618 w 728"/>
                  <a:gd name="T33" fmla="*/ 619 h 720"/>
                  <a:gd name="T34" fmla="*/ 359 w 728"/>
                  <a:gd name="T35" fmla="*/ 561 h 720"/>
                  <a:gd name="T36" fmla="*/ 159 w 728"/>
                  <a:gd name="T37" fmla="*/ 360 h 720"/>
                  <a:gd name="T38" fmla="*/ 359 w 728"/>
                  <a:gd name="T39" fmla="*/ 159 h 720"/>
                  <a:gd name="T40" fmla="*/ 560 w 728"/>
                  <a:gd name="T41" fmla="*/ 360 h 720"/>
                  <a:gd name="T42" fmla="*/ 359 w 728"/>
                  <a:gd name="T43" fmla="*/ 561 h 720"/>
                  <a:gd name="T44" fmla="*/ 359 w 728"/>
                  <a:gd name="T45" fmla="*/ 561 h 720"/>
                  <a:gd name="T46" fmla="*/ 359 w 728"/>
                  <a:gd name="T47" fmla="*/ 56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8" h="720">
                    <a:moveTo>
                      <a:pt x="618" y="619"/>
                    </a:moveTo>
                    <a:cubicBezTo>
                      <a:pt x="627" y="469"/>
                      <a:pt x="627" y="469"/>
                      <a:pt x="627" y="469"/>
                    </a:cubicBezTo>
                    <a:cubicBezTo>
                      <a:pt x="727" y="360"/>
                      <a:pt x="727" y="360"/>
                      <a:pt x="727" y="360"/>
                    </a:cubicBezTo>
                    <a:cubicBezTo>
                      <a:pt x="627" y="251"/>
                      <a:pt x="627" y="251"/>
                      <a:pt x="627" y="251"/>
                    </a:cubicBezTo>
                    <a:cubicBezTo>
                      <a:pt x="618" y="101"/>
                      <a:pt x="618" y="101"/>
                      <a:pt x="618" y="101"/>
                    </a:cubicBezTo>
                    <a:cubicBezTo>
                      <a:pt x="468" y="92"/>
                      <a:pt x="468" y="92"/>
                      <a:pt x="468" y="92"/>
                    </a:cubicBezTo>
                    <a:cubicBezTo>
                      <a:pt x="359" y="0"/>
                      <a:pt x="359" y="0"/>
                      <a:pt x="359" y="0"/>
                    </a:cubicBezTo>
                    <a:cubicBezTo>
                      <a:pt x="250" y="92"/>
                      <a:pt x="250" y="92"/>
                      <a:pt x="250" y="92"/>
                    </a:cubicBezTo>
                    <a:cubicBezTo>
                      <a:pt x="100" y="101"/>
                      <a:pt x="100" y="101"/>
                      <a:pt x="100" y="101"/>
                    </a:cubicBezTo>
                    <a:cubicBezTo>
                      <a:pt x="92" y="251"/>
                      <a:pt x="92" y="251"/>
                      <a:pt x="92" y="251"/>
                    </a:cubicBezTo>
                    <a:cubicBezTo>
                      <a:pt x="0" y="360"/>
                      <a:pt x="0" y="360"/>
                      <a:pt x="0" y="360"/>
                    </a:cubicBezTo>
                    <a:cubicBezTo>
                      <a:pt x="92" y="469"/>
                      <a:pt x="92" y="469"/>
                      <a:pt x="92" y="469"/>
                    </a:cubicBezTo>
                    <a:cubicBezTo>
                      <a:pt x="100" y="619"/>
                      <a:pt x="100" y="619"/>
                      <a:pt x="100" y="619"/>
                    </a:cubicBezTo>
                    <a:cubicBezTo>
                      <a:pt x="250" y="628"/>
                      <a:pt x="250" y="628"/>
                      <a:pt x="250" y="628"/>
                    </a:cubicBezTo>
                    <a:cubicBezTo>
                      <a:pt x="359" y="719"/>
                      <a:pt x="359" y="719"/>
                      <a:pt x="359" y="719"/>
                    </a:cubicBezTo>
                    <a:cubicBezTo>
                      <a:pt x="468" y="628"/>
                      <a:pt x="468" y="628"/>
                      <a:pt x="468" y="628"/>
                    </a:cubicBezTo>
                    <a:lnTo>
                      <a:pt x="618" y="619"/>
                    </a:lnTo>
                    <a:close/>
                    <a:moveTo>
                      <a:pt x="359" y="561"/>
                    </a:moveTo>
                    <a:cubicBezTo>
                      <a:pt x="250" y="561"/>
                      <a:pt x="159" y="469"/>
                      <a:pt x="159" y="360"/>
                    </a:cubicBezTo>
                    <a:cubicBezTo>
                      <a:pt x="159" y="243"/>
                      <a:pt x="250" y="159"/>
                      <a:pt x="359" y="159"/>
                    </a:cubicBezTo>
                    <a:cubicBezTo>
                      <a:pt x="468" y="159"/>
                      <a:pt x="560" y="243"/>
                      <a:pt x="560" y="360"/>
                    </a:cubicBezTo>
                    <a:cubicBezTo>
                      <a:pt x="560" y="469"/>
                      <a:pt x="468" y="561"/>
                      <a:pt x="359" y="561"/>
                    </a:cubicBezTo>
                    <a:close/>
                    <a:moveTo>
                      <a:pt x="359" y="561"/>
                    </a:moveTo>
                    <a:lnTo>
                      <a:pt x="359" y="561"/>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solidFill>
                    <a:schemeClr val="bg1"/>
                  </a:solidFill>
                  <a:cs typeface="+mn-ea"/>
                  <a:sym typeface="+mn-lt"/>
                </a:endParaRPr>
              </a:p>
            </p:txBody>
          </p:sp>
          <p:sp>
            <p:nvSpPr>
              <p:cNvPr id="100" name="Freeform 257"/>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226 h 227"/>
                  <a:gd name="T8" fmla="*/ 101 w 102"/>
                  <a:gd name="T9" fmla="*/ 226 h 227"/>
                  <a:gd name="T10" fmla="*/ 101 w 102"/>
                  <a:gd name="T11" fmla="*/ 0 h 227"/>
                  <a:gd name="T12" fmla="*/ 59 w 102"/>
                  <a:gd name="T13" fmla="*/ 0 h 227"/>
                  <a:gd name="T14" fmla="*/ 0 w 102"/>
                  <a:gd name="T15" fmla="*/ 33 h 227"/>
                  <a:gd name="T16" fmla="*/ 0 w 102"/>
                  <a:gd name="T17" fmla="*/ 33 h 227"/>
                  <a:gd name="T18" fmla="*/ 0 w 102"/>
                  <a:gd name="T19"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27">
                    <a:moveTo>
                      <a:pt x="0" y="33"/>
                    </a:moveTo>
                    <a:lnTo>
                      <a:pt x="9" y="67"/>
                    </a:lnTo>
                    <a:lnTo>
                      <a:pt x="50" y="50"/>
                    </a:lnTo>
                    <a:lnTo>
                      <a:pt x="50" y="226"/>
                    </a:lnTo>
                    <a:lnTo>
                      <a:pt x="101" y="226"/>
                    </a:lnTo>
                    <a:lnTo>
                      <a:pt x="101" y="0"/>
                    </a:lnTo>
                    <a:lnTo>
                      <a:pt x="59" y="0"/>
                    </a:lnTo>
                    <a:lnTo>
                      <a:pt x="0" y="33"/>
                    </a:lnTo>
                    <a:close/>
                    <a:moveTo>
                      <a:pt x="0" y="33"/>
                    </a:moveTo>
                    <a:lnTo>
                      <a:pt x="0" y="33"/>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solidFill>
                    <a:schemeClr val="bg1"/>
                  </a:solidFill>
                  <a:cs typeface="+mn-ea"/>
                  <a:sym typeface="+mn-lt"/>
                </a:endParaRPr>
              </a:p>
            </p:txBody>
          </p:sp>
          <p:sp>
            <p:nvSpPr>
              <p:cNvPr id="101" name="Freeform 258"/>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50 h 227"/>
                  <a:gd name="T8" fmla="*/ 50 w 102"/>
                  <a:gd name="T9" fmla="*/ 226 h 227"/>
                  <a:gd name="T10" fmla="*/ 101 w 102"/>
                  <a:gd name="T11" fmla="*/ 226 h 227"/>
                  <a:gd name="T12" fmla="*/ 101 w 102"/>
                  <a:gd name="T13" fmla="*/ 0 h 227"/>
                  <a:gd name="T14" fmla="*/ 59 w 102"/>
                  <a:gd name="T15" fmla="*/ 0 h 227"/>
                  <a:gd name="T16" fmla="*/ 0 w 102"/>
                  <a:gd name="T17"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227">
                    <a:moveTo>
                      <a:pt x="0" y="33"/>
                    </a:moveTo>
                    <a:lnTo>
                      <a:pt x="9" y="67"/>
                    </a:lnTo>
                    <a:lnTo>
                      <a:pt x="50" y="50"/>
                    </a:lnTo>
                    <a:lnTo>
                      <a:pt x="50" y="50"/>
                    </a:lnTo>
                    <a:lnTo>
                      <a:pt x="50" y="226"/>
                    </a:lnTo>
                    <a:lnTo>
                      <a:pt x="101" y="226"/>
                    </a:lnTo>
                    <a:lnTo>
                      <a:pt x="101" y="0"/>
                    </a:lnTo>
                    <a:lnTo>
                      <a:pt x="59" y="0"/>
                    </a:lnTo>
                    <a:lnTo>
                      <a:pt x="0" y="33"/>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solidFill>
                    <a:schemeClr val="bg1"/>
                  </a:solidFill>
                  <a:cs typeface="+mn-ea"/>
                  <a:sym typeface="+mn-lt"/>
                </a:endParaRPr>
              </a:p>
            </p:txBody>
          </p:sp>
          <p:sp>
            <p:nvSpPr>
              <p:cNvPr id="102" name="Freeform 259"/>
              <p:cNvSpPr>
                <a:spLocks noChangeArrowheads="1"/>
              </p:cNvSpPr>
              <p:nvPr/>
            </p:nvSpPr>
            <p:spPr bwMode="auto">
              <a:xfrm>
                <a:off x="4691063" y="2400299"/>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solidFill>
                    <a:schemeClr val="bg1"/>
                  </a:solidFill>
                  <a:cs typeface="+mn-ea"/>
                  <a:sym typeface="+mn-lt"/>
                </a:endParaRPr>
              </a:p>
            </p:txBody>
          </p:sp>
        </p:grpSp>
        <p:sp>
          <p:nvSpPr>
            <p:cNvPr id="103" name="Content Placeholder 2"/>
            <p:cNvSpPr txBox="1"/>
            <p:nvPr/>
          </p:nvSpPr>
          <p:spPr bwMode="auto">
            <a:xfrm>
              <a:off x="5261948" y="3332426"/>
              <a:ext cx="1714054" cy="332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MS PGothic" panose="020B0600070205080204" charset="-128"/>
                </a:defRPr>
              </a:lvl1pPr>
              <a:lvl2pPr marL="742950" indent="-285750">
                <a:defRPr>
                  <a:solidFill>
                    <a:schemeClr val="tx1"/>
                  </a:solidFill>
                  <a:latin typeface="Calibri" charset="0"/>
                  <a:ea typeface="MS PGothic" panose="020B0600070205080204" charset="-128"/>
                </a:defRPr>
              </a:lvl2pPr>
              <a:lvl3pPr marL="1143000" indent="-228600">
                <a:defRPr>
                  <a:solidFill>
                    <a:schemeClr val="tx1"/>
                  </a:solidFill>
                  <a:latin typeface="Calibri" charset="0"/>
                  <a:ea typeface="MS PGothic" panose="020B0600070205080204" charset="-128"/>
                </a:defRPr>
              </a:lvl3pPr>
              <a:lvl4pPr marL="1600200" indent="-228600">
                <a:defRPr>
                  <a:solidFill>
                    <a:schemeClr val="tx1"/>
                  </a:solidFill>
                  <a:latin typeface="Calibri" charset="0"/>
                  <a:ea typeface="MS PGothic" panose="020B0600070205080204" charset="-128"/>
                </a:defRPr>
              </a:lvl4pPr>
              <a:lvl5pPr marL="2057400" indent="-228600">
                <a:defRPr>
                  <a:solidFill>
                    <a:schemeClr val="tx1"/>
                  </a:solidFill>
                  <a:latin typeface="Calibri" charset="0"/>
                  <a:ea typeface="MS PGothic" panose="020B0600070205080204" charset="-128"/>
                </a:defRPr>
              </a:lvl5pPr>
              <a:lvl6pPr marL="2514600" indent="-228600" fontAlgn="base">
                <a:spcBef>
                  <a:spcPct val="0"/>
                </a:spcBef>
                <a:spcAft>
                  <a:spcPct val="0"/>
                </a:spcAft>
                <a:defRPr>
                  <a:solidFill>
                    <a:schemeClr val="tx1"/>
                  </a:solidFill>
                  <a:latin typeface="Calibri" charset="0"/>
                  <a:ea typeface="MS PGothic" panose="020B0600070205080204" charset="-128"/>
                </a:defRPr>
              </a:lvl6pPr>
              <a:lvl7pPr marL="2971800" indent="-228600" fontAlgn="base">
                <a:spcBef>
                  <a:spcPct val="0"/>
                </a:spcBef>
                <a:spcAft>
                  <a:spcPct val="0"/>
                </a:spcAft>
                <a:defRPr>
                  <a:solidFill>
                    <a:schemeClr val="tx1"/>
                  </a:solidFill>
                  <a:latin typeface="Calibri" charset="0"/>
                  <a:ea typeface="MS PGothic" panose="020B0600070205080204" charset="-128"/>
                </a:defRPr>
              </a:lvl7pPr>
              <a:lvl8pPr marL="3429000" indent="-228600" fontAlgn="base">
                <a:spcBef>
                  <a:spcPct val="0"/>
                </a:spcBef>
                <a:spcAft>
                  <a:spcPct val="0"/>
                </a:spcAft>
                <a:defRPr>
                  <a:solidFill>
                    <a:schemeClr val="tx1"/>
                  </a:solidFill>
                  <a:latin typeface="Calibri" charset="0"/>
                  <a:ea typeface="MS PGothic" panose="020B0600070205080204" charset="-128"/>
                </a:defRPr>
              </a:lvl8pPr>
              <a:lvl9pPr marL="3886200" indent="-228600" fontAlgn="base">
                <a:spcBef>
                  <a:spcPct val="0"/>
                </a:spcBef>
                <a:spcAft>
                  <a:spcPct val="0"/>
                </a:spcAft>
                <a:defRPr>
                  <a:solidFill>
                    <a:schemeClr val="tx1"/>
                  </a:solidFill>
                  <a:latin typeface="Calibri" charset="0"/>
                  <a:ea typeface="MS PGothic" panose="020B0600070205080204" charset="-128"/>
                </a:defRPr>
              </a:lvl9pPr>
            </a:lstStyle>
            <a:p>
              <a:pPr algn="ctr">
                <a:spcBef>
                  <a:spcPct val="20000"/>
                </a:spcBef>
                <a:buFont typeface="Arial" panose="020B0604020202090204" pitchFamily="34" charset="0"/>
                <a:buNone/>
              </a:pPr>
              <a:r>
                <a:rPr lang="en-US" sz="1600" b="1">
                  <a:solidFill>
                    <a:schemeClr val="bg1"/>
                  </a:solidFill>
                  <a:latin typeface="+mn-lt"/>
                  <a:ea typeface="+mn-ea"/>
                  <a:cs typeface="+mn-ea"/>
                  <a:sym typeface="+mn-lt"/>
                </a:rPr>
                <a:t>We’re No.1</a:t>
              </a:r>
              <a:endParaRPr lang="en-US" sz="1600" b="1" dirty="0">
                <a:solidFill>
                  <a:schemeClr val="bg1"/>
                </a:solidFill>
                <a:latin typeface="+mn-lt"/>
                <a:ea typeface="+mn-ea"/>
                <a:cs typeface="+mn-ea"/>
                <a:sym typeface="+mn-lt"/>
              </a:endParaRPr>
            </a:p>
          </p:txBody>
        </p:sp>
      </p:grpSp>
      <p:sp>
        <p:nvSpPr>
          <p:cNvPr id="104" name="Rectangle 1"/>
          <p:cNvSpPr/>
          <p:nvPr/>
        </p:nvSpPr>
        <p:spPr>
          <a:xfrm>
            <a:off x="2175597" y="2328478"/>
            <a:ext cx="888365" cy="632460"/>
          </a:xfrm>
          <a:prstGeom prst="rect">
            <a:avLst/>
          </a:prstGeom>
        </p:spPr>
        <p:txBody>
          <a:bodyPr wrap="none">
            <a:spAutoFit/>
          </a:bodyPr>
          <a:lstStyle/>
          <a:p>
            <a:pPr algn="ctr">
              <a:spcBef>
                <a:spcPct val="20000"/>
              </a:spcBef>
              <a:buFont typeface="Arial" panose="020B0604020202090204" pitchFamily="34" charset="0"/>
              <a:buNone/>
            </a:pPr>
            <a:r>
              <a:rPr lang="en-US" sz="1600" b="1" dirty="0">
                <a:solidFill>
                  <a:schemeClr val="bg1"/>
                </a:solidFill>
                <a:cs typeface="+mn-ea"/>
                <a:sym typeface="+mn-lt"/>
              </a:rPr>
              <a:t>Upload</a:t>
            </a:r>
            <a:endParaRPr lang="en-US" sz="1600" b="1" dirty="0">
              <a:solidFill>
                <a:schemeClr val="bg1"/>
              </a:solidFill>
              <a:cs typeface="+mn-ea"/>
              <a:sym typeface="+mn-lt"/>
            </a:endParaRPr>
          </a:p>
          <a:p>
            <a:pPr algn="ctr">
              <a:spcBef>
                <a:spcPct val="20000"/>
              </a:spcBef>
              <a:buFont typeface="Arial" panose="020B0604020202090204" pitchFamily="34" charset="0"/>
              <a:buNone/>
            </a:pPr>
            <a:endParaRPr lang="en-US" sz="1600" b="1" dirty="0">
              <a:solidFill>
                <a:schemeClr val="bg1"/>
              </a:solidFill>
              <a:cs typeface="+mn-ea"/>
              <a:sym typeface="+mn-lt"/>
            </a:endParaRPr>
          </a:p>
        </p:txBody>
      </p:sp>
      <p:sp>
        <p:nvSpPr>
          <p:cNvPr id="105" name="Content Placeholder 2"/>
          <p:cNvSpPr txBox="1"/>
          <p:nvPr/>
        </p:nvSpPr>
        <p:spPr bwMode="auto">
          <a:xfrm>
            <a:off x="8630285" y="2604770"/>
            <a:ext cx="2045970" cy="75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MS PGothic" panose="020B0600070205080204" charset="-128"/>
              </a:defRPr>
            </a:lvl1pPr>
            <a:lvl2pPr marL="742950" indent="-285750">
              <a:defRPr>
                <a:solidFill>
                  <a:schemeClr val="tx1"/>
                </a:solidFill>
                <a:latin typeface="Calibri" charset="0"/>
                <a:ea typeface="MS PGothic" panose="020B0600070205080204" charset="-128"/>
              </a:defRPr>
            </a:lvl2pPr>
            <a:lvl3pPr marL="1143000" indent="-228600">
              <a:defRPr>
                <a:solidFill>
                  <a:schemeClr val="tx1"/>
                </a:solidFill>
                <a:latin typeface="Calibri" charset="0"/>
                <a:ea typeface="MS PGothic" panose="020B0600070205080204" charset="-128"/>
              </a:defRPr>
            </a:lvl3pPr>
            <a:lvl4pPr marL="1600200" indent="-228600">
              <a:defRPr>
                <a:solidFill>
                  <a:schemeClr val="tx1"/>
                </a:solidFill>
                <a:latin typeface="Calibri" charset="0"/>
                <a:ea typeface="MS PGothic" panose="020B0600070205080204" charset="-128"/>
              </a:defRPr>
            </a:lvl4pPr>
            <a:lvl5pPr marL="2057400" indent="-228600">
              <a:defRPr>
                <a:solidFill>
                  <a:schemeClr val="tx1"/>
                </a:solidFill>
                <a:latin typeface="Calibri" charset="0"/>
                <a:ea typeface="MS PGothic" panose="020B0600070205080204" charset="-128"/>
              </a:defRPr>
            </a:lvl5pPr>
            <a:lvl6pPr marL="2514600" indent="-228600" fontAlgn="base">
              <a:spcBef>
                <a:spcPct val="0"/>
              </a:spcBef>
              <a:spcAft>
                <a:spcPct val="0"/>
              </a:spcAft>
              <a:defRPr>
                <a:solidFill>
                  <a:schemeClr val="tx1"/>
                </a:solidFill>
                <a:latin typeface="Calibri" charset="0"/>
                <a:ea typeface="MS PGothic" panose="020B0600070205080204" charset="-128"/>
              </a:defRPr>
            </a:lvl6pPr>
            <a:lvl7pPr marL="2971800" indent="-228600" fontAlgn="base">
              <a:spcBef>
                <a:spcPct val="0"/>
              </a:spcBef>
              <a:spcAft>
                <a:spcPct val="0"/>
              </a:spcAft>
              <a:defRPr>
                <a:solidFill>
                  <a:schemeClr val="tx1"/>
                </a:solidFill>
                <a:latin typeface="Calibri" charset="0"/>
                <a:ea typeface="MS PGothic" panose="020B0600070205080204" charset="-128"/>
              </a:defRPr>
            </a:lvl7pPr>
            <a:lvl8pPr marL="3429000" indent="-228600" fontAlgn="base">
              <a:spcBef>
                <a:spcPct val="0"/>
              </a:spcBef>
              <a:spcAft>
                <a:spcPct val="0"/>
              </a:spcAft>
              <a:defRPr>
                <a:solidFill>
                  <a:schemeClr val="tx1"/>
                </a:solidFill>
                <a:latin typeface="Calibri" charset="0"/>
                <a:ea typeface="MS PGothic" panose="020B0600070205080204" charset="-128"/>
              </a:defRPr>
            </a:lvl8pPr>
            <a:lvl9pPr marL="3886200" indent="-228600" fontAlgn="base">
              <a:spcBef>
                <a:spcPct val="0"/>
              </a:spcBef>
              <a:spcAft>
                <a:spcPct val="0"/>
              </a:spcAft>
              <a:defRPr>
                <a:solidFill>
                  <a:schemeClr val="tx1"/>
                </a:solidFill>
                <a:latin typeface="Calibri" charset="0"/>
                <a:ea typeface="MS PGothic" panose="020B0600070205080204" charset="-128"/>
              </a:defRPr>
            </a:lvl9pPr>
          </a:lstStyle>
          <a:p>
            <a:pPr algn="ctr">
              <a:lnSpc>
                <a:spcPct val="120000"/>
              </a:lnSpc>
              <a:spcBef>
                <a:spcPct val="20000"/>
              </a:spcBef>
              <a:buFont typeface="Arial" panose="020B0604020202090204" pitchFamily="34" charset="0"/>
              <a:buNone/>
            </a:pPr>
            <a:r>
              <a:rPr lang="en-US" sz="1200" dirty="0">
                <a:solidFill>
                  <a:schemeClr val="bg1"/>
                </a:solidFill>
                <a:latin typeface="+mn-lt"/>
                <a:ea typeface="+mn-ea"/>
                <a:cs typeface="+mn-ea"/>
                <a:sym typeface="+mn-lt"/>
              </a:rPr>
              <a:t>Check whether the traffic contains malicious traffic and the type of malicious traffic</a:t>
            </a:r>
            <a:endParaRPr lang="en-US" sz="1200" dirty="0">
              <a:solidFill>
                <a:schemeClr val="bg1"/>
              </a:solidFill>
              <a:latin typeface="+mn-lt"/>
              <a:ea typeface="+mn-ea"/>
              <a:cs typeface="+mn-ea"/>
              <a:sym typeface="+mn-lt"/>
            </a:endParaRPr>
          </a:p>
        </p:txBody>
      </p:sp>
      <p:sp>
        <p:nvSpPr>
          <p:cNvPr id="106" name="Rectangle 44"/>
          <p:cNvSpPr/>
          <p:nvPr/>
        </p:nvSpPr>
        <p:spPr>
          <a:xfrm>
            <a:off x="9108338" y="2328478"/>
            <a:ext cx="1110615" cy="337185"/>
          </a:xfrm>
          <a:prstGeom prst="rect">
            <a:avLst/>
          </a:prstGeom>
        </p:spPr>
        <p:txBody>
          <a:bodyPr wrap="none">
            <a:spAutoFit/>
          </a:bodyPr>
          <a:lstStyle/>
          <a:p>
            <a:pPr algn="ctr">
              <a:spcBef>
                <a:spcPct val="20000"/>
              </a:spcBef>
              <a:buFont typeface="Arial" panose="020B0604020202090204" pitchFamily="34" charset="0"/>
              <a:buNone/>
            </a:pPr>
            <a:r>
              <a:rPr lang="en-US" sz="1600" b="1" dirty="0">
                <a:solidFill>
                  <a:schemeClr val="bg1"/>
                </a:solidFill>
                <a:cs typeface="+mn-ea"/>
                <a:sym typeface="+mn-lt"/>
              </a:rPr>
              <a:t>Detection</a:t>
            </a:r>
            <a:endParaRPr lang="en-US" sz="1600" b="1" dirty="0">
              <a:solidFill>
                <a:schemeClr val="bg1"/>
              </a:solidFill>
              <a:cs typeface="+mn-ea"/>
              <a:sym typeface="+mn-lt"/>
            </a:endParaRPr>
          </a:p>
        </p:txBody>
      </p:sp>
      <p:sp>
        <p:nvSpPr>
          <p:cNvPr id="107" name="Content Placeholder 2"/>
          <p:cNvSpPr txBox="1"/>
          <p:nvPr/>
        </p:nvSpPr>
        <p:spPr bwMode="auto">
          <a:xfrm>
            <a:off x="8289033" y="5220919"/>
            <a:ext cx="1714054" cy="753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MS PGothic" panose="020B0600070205080204" charset="-128"/>
              </a:defRPr>
            </a:lvl1pPr>
            <a:lvl2pPr marL="742950" indent="-285750">
              <a:defRPr>
                <a:solidFill>
                  <a:schemeClr val="tx1"/>
                </a:solidFill>
                <a:latin typeface="Calibri" charset="0"/>
                <a:ea typeface="MS PGothic" panose="020B0600070205080204" charset="-128"/>
              </a:defRPr>
            </a:lvl2pPr>
            <a:lvl3pPr marL="1143000" indent="-228600">
              <a:defRPr>
                <a:solidFill>
                  <a:schemeClr val="tx1"/>
                </a:solidFill>
                <a:latin typeface="Calibri" charset="0"/>
                <a:ea typeface="MS PGothic" panose="020B0600070205080204" charset="-128"/>
              </a:defRPr>
            </a:lvl3pPr>
            <a:lvl4pPr marL="1600200" indent="-228600">
              <a:defRPr>
                <a:solidFill>
                  <a:schemeClr val="tx1"/>
                </a:solidFill>
                <a:latin typeface="Calibri" charset="0"/>
                <a:ea typeface="MS PGothic" panose="020B0600070205080204" charset="-128"/>
              </a:defRPr>
            </a:lvl4pPr>
            <a:lvl5pPr marL="2057400" indent="-228600">
              <a:defRPr>
                <a:solidFill>
                  <a:schemeClr val="tx1"/>
                </a:solidFill>
                <a:latin typeface="Calibri" charset="0"/>
                <a:ea typeface="MS PGothic" panose="020B0600070205080204" charset="-128"/>
              </a:defRPr>
            </a:lvl5pPr>
            <a:lvl6pPr marL="2514600" indent="-228600" fontAlgn="base">
              <a:spcBef>
                <a:spcPct val="0"/>
              </a:spcBef>
              <a:spcAft>
                <a:spcPct val="0"/>
              </a:spcAft>
              <a:defRPr>
                <a:solidFill>
                  <a:schemeClr val="tx1"/>
                </a:solidFill>
                <a:latin typeface="Calibri" charset="0"/>
                <a:ea typeface="MS PGothic" panose="020B0600070205080204" charset="-128"/>
              </a:defRPr>
            </a:lvl6pPr>
            <a:lvl7pPr marL="2971800" indent="-228600" fontAlgn="base">
              <a:spcBef>
                <a:spcPct val="0"/>
              </a:spcBef>
              <a:spcAft>
                <a:spcPct val="0"/>
              </a:spcAft>
              <a:defRPr>
                <a:solidFill>
                  <a:schemeClr val="tx1"/>
                </a:solidFill>
                <a:latin typeface="Calibri" charset="0"/>
                <a:ea typeface="MS PGothic" panose="020B0600070205080204" charset="-128"/>
              </a:defRPr>
            </a:lvl7pPr>
            <a:lvl8pPr marL="3429000" indent="-228600" fontAlgn="base">
              <a:spcBef>
                <a:spcPct val="0"/>
              </a:spcBef>
              <a:spcAft>
                <a:spcPct val="0"/>
              </a:spcAft>
              <a:defRPr>
                <a:solidFill>
                  <a:schemeClr val="tx1"/>
                </a:solidFill>
                <a:latin typeface="Calibri" charset="0"/>
                <a:ea typeface="MS PGothic" panose="020B0600070205080204" charset="-128"/>
              </a:defRPr>
            </a:lvl8pPr>
            <a:lvl9pPr marL="3886200" indent="-228600" fontAlgn="base">
              <a:spcBef>
                <a:spcPct val="0"/>
              </a:spcBef>
              <a:spcAft>
                <a:spcPct val="0"/>
              </a:spcAft>
              <a:defRPr>
                <a:solidFill>
                  <a:schemeClr val="tx1"/>
                </a:solidFill>
                <a:latin typeface="Calibri" charset="0"/>
                <a:ea typeface="MS PGothic" panose="020B0600070205080204" charset="-128"/>
              </a:defRPr>
            </a:lvl9pPr>
          </a:lstStyle>
          <a:p>
            <a:pPr algn="ctr">
              <a:lnSpc>
                <a:spcPct val="120000"/>
              </a:lnSpc>
              <a:spcBef>
                <a:spcPct val="20000"/>
              </a:spcBef>
              <a:buFont typeface="Arial" panose="020B0604020202090204" pitchFamily="34" charset="0"/>
              <a:buNone/>
            </a:pPr>
            <a:r>
              <a:rPr lang="en-US" sz="1200" dirty="0">
                <a:solidFill>
                  <a:schemeClr val="bg1"/>
                </a:solidFill>
                <a:latin typeface="+mn-lt"/>
                <a:ea typeface="+mn-ea"/>
                <a:cs typeface="+mn-ea"/>
                <a:sym typeface="+mn-lt"/>
              </a:rPr>
              <a:t>Extract traffic from different protocols</a:t>
            </a:r>
            <a:endParaRPr lang="en-US" sz="1200" dirty="0">
              <a:solidFill>
                <a:schemeClr val="bg1"/>
              </a:solidFill>
              <a:latin typeface="+mn-lt"/>
              <a:ea typeface="+mn-ea"/>
              <a:cs typeface="+mn-ea"/>
              <a:sym typeface="+mn-lt"/>
            </a:endParaRPr>
          </a:p>
        </p:txBody>
      </p:sp>
      <p:sp>
        <p:nvSpPr>
          <p:cNvPr id="108" name="Rectangle 46"/>
          <p:cNvSpPr/>
          <p:nvPr/>
        </p:nvSpPr>
        <p:spPr>
          <a:xfrm>
            <a:off x="8345751" y="4944942"/>
            <a:ext cx="1590040" cy="632460"/>
          </a:xfrm>
          <a:prstGeom prst="rect">
            <a:avLst/>
          </a:prstGeom>
        </p:spPr>
        <p:txBody>
          <a:bodyPr wrap="none">
            <a:spAutoFit/>
          </a:bodyPr>
          <a:lstStyle/>
          <a:p>
            <a:pPr algn="ctr">
              <a:spcBef>
                <a:spcPct val="20000"/>
              </a:spcBef>
              <a:buFont typeface="Arial" panose="020B0604020202090204" pitchFamily="34" charset="0"/>
              <a:buNone/>
            </a:pPr>
            <a:r>
              <a:rPr lang="en-US" sz="1600" b="1" dirty="0">
                <a:solidFill>
                  <a:schemeClr val="bg1"/>
                </a:solidFill>
                <a:cs typeface="+mn-ea"/>
                <a:sym typeface="+mn-lt"/>
              </a:rPr>
              <a:t>File </a:t>
            </a:r>
            <a:r>
              <a:rPr lang="en-US" sz="1600" b="1" dirty="0">
                <a:solidFill>
                  <a:schemeClr val="bg1"/>
                </a:solidFill>
                <a:cs typeface="+mn-ea"/>
                <a:sym typeface="+mn-lt"/>
              </a:rPr>
              <a:t>Extraction</a:t>
            </a:r>
            <a:endParaRPr lang="en-US" sz="1600" b="1" dirty="0">
              <a:solidFill>
                <a:schemeClr val="bg1"/>
              </a:solidFill>
              <a:cs typeface="+mn-ea"/>
              <a:sym typeface="+mn-lt"/>
            </a:endParaRPr>
          </a:p>
          <a:p>
            <a:pPr algn="ctr">
              <a:spcBef>
                <a:spcPct val="20000"/>
              </a:spcBef>
              <a:buFont typeface="Arial" panose="020B0604020202090204" pitchFamily="34" charset="0"/>
              <a:buNone/>
            </a:pPr>
            <a:endParaRPr lang="en-US" sz="1600" b="1" dirty="0">
              <a:solidFill>
                <a:schemeClr val="bg1"/>
              </a:solidFill>
              <a:cs typeface="+mn-ea"/>
              <a:sym typeface="+mn-lt"/>
            </a:endParaRPr>
          </a:p>
        </p:txBody>
      </p:sp>
      <p:sp>
        <p:nvSpPr>
          <p:cNvPr id="109" name="Content Placeholder 2"/>
          <p:cNvSpPr txBox="1"/>
          <p:nvPr/>
        </p:nvSpPr>
        <p:spPr bwMode="auto">
          <a:xfrm>
            <a:off x="1767840" y="5220970"/>
            <a:ext cx="2821305" cy="75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MS PGothic" panose="020B0600070205080204" charset="-128"/>
              </a:defRPr>
            </a:lvl1pPr>
            <a:lvl2pPr marL="742950" indent="-285750">
              <a:defRPr>
                <a:solidFill>
                  <a:schemeClr val="tx1"/>
                </a:solidFill>
                <a:latin typeface="Calibri" charset="0"/>
                <a:ea typeface="MS PGothic" panose="020B0600070205080204" charset="-128"/>
              </a:defRPr>
            </a:lvl2pPr>
            <a:lvl3pPr marL="1143000" indent="-228600">
              <a:defRPr>
                <a:solidFill>
                  <a:schemeClr val="tx1"/>
                </a:solidFill>
                <a:latin typeface="Calibri" charset="0"/>
                <a:ea typeface="MS PGothic" panose="020B0600070205080204" charset="-128"/>
              </a:defRPr>
            </a:lvl3pPr>
            <a:lvl4pPr marL="1600200" indent="-228600">
              <a:defRPr>
                <a:solidFill>
                  <a:schemeClr val="tx1"/>
                </a:solidFill>
                <a:latin typeface="Calibri" charset="0"/>
                <a:ea typeface="MS PGothic" panose="020B0600070205080204" charset="-128"/>
              </a:defRPr>
            </a:lvl4pPr>
            <a:lvl5pPr marL="2057400" indent="-228600">
              <a:defRPr>
                <a:solidFill>
                  <a:schemeClr val="tx1"/>
                </a:solidFill>
                <a:latin typeface="Calibri" charset="0"/>
                <a:ea typeface="MS PGothic" panose="020B0600070205080204" charset="-128"/>
              </a:defRPr>
            </a:lvl5pPr>
            <a:lvl6pPr marL="2514600" indent="-228600" fontAlgn="base">
              <a:spcBef>
                <a:spcPct val="0"/>
              </a:spcBef>
              <a:spcAft>
                <a:spcPct val="0"/>
              </a:spcAft>
              <a:defRPr>
                <a:solidFill>
                  <a:schemeClr val="tx1"/>
                </a:solidFill>
                <a:latin typeface="Calibri" charset="0"/>
                <a:ea typeface="MS PGothic" panose="020B0600070205080204" charset="-128"/>
              </a:defRPr>
            </a:lvl6pPr>
            <a:lvl7pPr marL="2971800" indent="-228600" fontAlgn="base">
              <a:spcBef>
                <a:spcPct val="0"/>
              </a:spcBef>
              <a:spcAft>
                <a:spcPct val="0"/>
              </a:spcAft>
              <a:defRPr>
                <a:solidFill>
                  <a:schemeClr val="tx1"/>
                </a:solidFill>
                <a:latin typeface="Calibri" charset="0"/>
                <a:ea typeface="MS PGothic" panose="020B0600070205080204" charset="-128"/>
              </a:defRPr>
            </a:lvl7pPr>
            <a:lvl8pPr marL="3429000" indent="-228600" fontAlgn="base">
              <a:spcBef>
                <a:spcPct val="0"/>
              </a:spcBef>
              <a:spcAft>
                <a:spcPct val="0"/>
              </a:spcAft>
              <a:defRPr>
                <a:solidFill>
                  <a:schemeClr val="tx1"/>
                </a:solidFill>
                <a:latin typeface="Calibri" charset="0"/>
                <a:ea typeface="MS PGothic" panose="020B0600070205080204" charset="-128"/>
              </a:defRPr>
            </a:lvl8pPr>
            <a:lvl9pPr marL="3886200" indent="-228600" fontAlgn="base">
              <a:spcBef>
                <a:spcPct val="0"/>
              </a:spcBef>
              <a:spcAft>
                <a:spcPct val="0"/>
              </a:spcAft>
              <a:defRPr>
                <a:solidFill>
                  <a:schemeClr val="tx1"/>
                </a:solidFill>
                <a:latin typeface="Calibri" charset="0"/>
                <a:ea typeface="MS PGothic" panose="020B0600070205080204" charset="-128"/>
              </a:defRPr>
            </a:lvl9pPr>
          </a:lstStyle>
          <a:p>
            <a:pPr algn="ctr">
              <a:lnSpc>
                <a:spcPct val="120000"/>
              </a:lnSpc>
              <a:spcBef>
                <a:spcPct val="20000"/>
              </a:spcBef>
              <a:buFont typeface="Arial" panose="020B0604020202090204" pitchFamily="34" charset="0"/>
              <a:buNone/>
            </a:pPr>
            <a:r>
              <a:rPr lang="en-US" sz="1200" dirty="0">
                <a:solidFill>
                  <a:schemeClr val="bg1"/>
                </a:solidFill>
                <a:latin typeface="+mn-lt"/>
                <a:ea typeface="+mn-ea"/>
                <a:cs typeface="+mn-ea"/>
                <a:sym typeface="+mn-lt"/>
              </a:rPr>
              <a:t>Provide visual representations of network traffic, including graphs and charts, to highlight trends and anomalies.</a:t>
            </a:r>
            <a:endParaRPr lang="en-US" sz="1200" dirty="0">
              <a:solidFill>
                <a:schemeClr val="bg1"/>
              </a:solidFill>
              <a:latin typeface="+mn-lt"/>
              <a:ea typeface="+mn-ea"/>
              <a:cs typeface="+mn-ea"/>
              <a:sym typeface="+mn-lt"/>
            </a:endParaRPr>
          </a:p>
        </p:txBody>
      </p:sp>
      <p:sp>
        <p:nvSpPr>
          <p:cNvPr id="110" name="Rectangle 51"/>
          <p:cNvSpPr/>
          <p:nvPr/>
        </p:nvSpPr>
        <p:spPr>
          <a:xfrm>
            <a:off x="2447049" y="4944942"/>
            <a:ext cx="1436370" cy="337185"/>
          </a:xfrm>
          <a:prstGeom prst="rect">
            <a:avLst/>
          </a:prstGeom>
        </p:spPr>
        <p:txBody>
          <a:bodyPr wrap="none">
            <a:spAutoFit/>
          </a:bodyPr>
          <a:lstStyle/>
          <a:p>
            <a:pPr algn="ctr">
              <a:spcBef>
                <a:spcPct val="20000"/>
              </a:spcBef>
              <a:buFont typeface="Arial" panose="020B0604020202090204" pitchFamily="34" charset="0"/>
              <a:buNone/>
            </a:pPr>
            <a:r>
              <a:rPr lang="en-US" sz="1600" b="1" dirty="0">
                <a:solidFill>
                  <a:schemeClr val="bg1"/>
                </a:solidFill>
                <a:cs typeface="+mn-ea"/>
                <a:sym typeface="+mn-lt"/>
              </a:rPr>
              <a:t>File Analysis</a:t>
            </a:r>
            <a:endParaRPr lang="en-US" sz="1600" b="1" dirty="0">
              <a:solidFill>
                <a:schemeClr val="bg1"/>
              </a:solidFill>
              <a:cs typeface="+mn-ea"/>
              <a:sym typeface="+mn-lt"/>
            </a:endParaRPr>
          </a:p>
        </p:txBody>
      </p:sp>
      <p:sp>
        <p:nvSpPr>
          <p:cNvPr id="111" name="Rectangle 66"/>
          <p:cNvSpPr/>
          <p:nvPr/>
        </p:nvSpPr>
        <p:spPr>
          <a:xfrm>
            <a:off x="5706268" y="5459001"/>
            <a:ext cx="800219" cy="338554"/>
          </a:xfrm>
          <a:prstGeom prst="rect">
            <a:avLst/>
          </a:prstGeom>
        </p:spPr>
        <p:txBody>
          <a:bodyPr wrap="none">
            <a:spAutoFit/>
          </a:bodyPr>
          <a:lstStyle/>
          <a:p>
            <a:pPr algn="ctr">
              <a:spcBef>
                <a:spcPct val="20000"/>
              </a:spcBef>
              <a:buFont typeface="Arial" panose="020B0604020202090204" pitchFamily="34" charset="0"/>
              <a:buNone/>
            </a:pPr>
            <a:r>
              <a:rPr lang="en-US" sz="1600" b="1">
                <a:solidFill>
                  <a:schemeClr val="bg1"/>
                </a:solidFill>
                <a:cs typeface="+mn-ea"/>
                <a:sym typeface="+mn-lt"/>
              </a:rPr>
              <a:t>House</a:t>
            </a:r>
            <a:endParaRPr lang="en-US" sz="1600"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bldLst>
      <p:bldP spid="7" grpId="0"/>
      <p:bldP spid="3" grpId="0" bldLvl="0" animBg="1"/>
      <p:bldP spid="75" grpId="0" bldLvl="0" animBg="1"/>
      <p:bldP spid="76" grpId="0" bldLvl="0" animBg="1"/>
      <p:bldP spid="77" grpId="0" bldLvl="0" animBg="1"/>
      <p:bldP spid="78" grpId="0" bldLvl="0" animBg="1"/>
      <p:bldP spid="79" grpId="0" bldLvl="0" animBg="1"/>
      <p:bldP spid="80" grpId="0"/>
      <p:bldP spid="81" grpId="0" bldLvl="0" animBg="1"/>
      <p:bldP spid="82" grpId="0" bldLvl="0" animBg="1"/>
      <p:bldP spid="83" grpId="0" bldLvl="0" animBg="1"/>
      <p:bldP spid="84" grpId="0" bldLvl="0" animBg="1"/>
      <p:bldP spid="85" grpId="0" bldLvl="0" animBg="1"/>
      <p:bldP spid="86" grpId="0" bldLvl="0" animBg="1"/>
      <p:bldP spid="87" grpId="0" bldLvl="0" animBg="1"/>
      <p:bldP spid="88" grpId="0" bldLvl="0" animBg="1"/>
      <p:bldP spid="89" grpId="0" bldLvl="0" animBg="1"/>
      <p:bldP spid="104" grpId="0"/>
      <p:bldP spid="105" grpId="0"/>
      <p:bldP spid="106" grpId="0"/>
      <p:bldP spid="107" grpId="0"/>
      <p:bldP spid="108" grpId="0"/>
      <p:bldP spid="109" grpId="0"/>
      <p:bldP spid="110" grpId="0"/>
      <p:bldP spid="1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51miz-E818107-6D594D61"/>
          <p:cNvPicPr>
            <a:picLocks noChangeAspect="1"/>
          </p:cNvPicPr>
          <p:nvPr>
            <p:custDataLst>
              <p:tags r:id="rId1"/>
            </p:custDataLst>
          </p:nvPr>
        </p:nvPicPr>
        <p:blipFill>
          <a:blip r:embed="rId2"/>
          <a:stretch>
            <a:fillRect/>
          </a:stretch>
        </p:blipFill>
        <p:spPr>
          <a:xfrm rot="9540000">
            <a:off x="-5520055" y="-907415"/>
            <a:ext cx="8521700" cy="8901430"/>
          </a:xfrm>
          <a:prstGeom prst="rect">
            <a:avLst/>
          </a:prstGeom>
        </p:spPr>
      </p:pic>
      <p:pic>
        <p:nvPicPr>
          <p:cNvPr id="3" name="图片 2" descr="51miz-E818107-6D594D61"/>
          <p:cNvPicPr>
            <a:picLocks noChangeAspect="1"/>
          </p:cNvPicPr>
          <p:nvPr>
            <p:custDataLst>
              <p:tags r:id="rId3"/>
            </p:custDataLst>
          </p:nvPr>
        </p:nvPicPr>
        <p:blipFill>
          <a:blip r:embed="rId2"/>
          <a:stretch>
            <a:fillRect/>
          </a:stretch>
        </p:blipFill>
        <p:spPr>
          <a:xfrm rot="12060000" flipH="1">
            <a:off x="8670925" y="-1021715"/>
            <a:ext cx="8521700" cy="8901430"/>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93291" y="1625156"/>
            <a:ext cx="1605418" cy="1554147"/>
          </a:xfrm>
          <a:prstGeom prst="rect">
            <a:avLst/>
          </a:prstGeom>
          <a:effectLst>
            <a:outerShdw blurRad="101600" dist="38100" dir="2700000" algn="tl" rotWithShape="0">
              <a:schemeClr val="bg1">
                <a:lumMod val="50000"/>
                <a:alpha val="37000"/>
              </a:schemeClr>
            </a:outerShdw>
          </a:effectLst>
        </p:spPr>
      </p:pic>
      <p:sp>
        <p:nvSpPr>
          <p:cNvPr id="8" name="文本框 9"/>
          <p:cNvSpPr txBox="1"/>
          <p:nvPr/>
        </p:nvSpPr>
        <p:spPr>
          <a:xfrm>
            <a:off x="3132455" y="2998470"/>
            <a:ext cx="5926455" cy="860425"/>
          </a:xfrm>
          <a:prstGeom prst="rect">
            <a:avLst/>
          </a:prstGeom>
          <a:noFill/>
        </p:spPr>
        <p:txBody>
          <a:bodyPr wrap="square" lIns="91440" tIns="45720" rIns="91440" bIns="45720" rtlCol="0">
            <a:spAutoFit/>
          </a:bodyPr>
          <a:lstStyle/>
          <a:p>
            <a:pPr marL="0" lvl="1" algn="ctr">
              <a:lnSpc>
                <a:spcPts val="6000"/>
              </a:lnSpc>
            </a:pPr>
            <a:r>
              <a:rPr lang="en-US" altLang="zh-CN" sz="3600" dirty="0">
                <a:solidFill>
                  <a:schemeClr val="bg1"/>
                </a:solidFill>
                <a:latin typeface="Times New Roman Regular" panose="02020503050405090304" charset="0"/>
                <a:cs typeface="Times New Roman Regular" panose="02020503050405090304" charset="0"/>
                <a:sym typeface="+mn-lt"/>
              </a:rPr>
              <a:t>PART 4 K8s Architecture</a:t>
            </a:r>
            <a:endParaRPr lang="en-US" altLang="zh-CN" sz="3600" dirty="0">
              <a:solidFill>
                <a:schemeClr val="bg1"/>
              </a:solidFill>
              <a:latin typeface="Times New Roman Regular" panose="02020503050405090304" charset="0"/>
              <a:cs typeface="Times New Roman Regular" panose="0202050305040509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999999-6D594D61"/>
          <p:cNvPicPr>
            <a:picLocks noChangeAspect="1"/>
          </p:cNvPicPr>
          <p:nvPr/>
        </p:nvPicPr>
        <p:blipFill>
          <a:blip r:embed="rId1"/>
          <a:srcRect l="29545" r="15530"/>
          <a:stretch>
            <a:fillRect/>
          </a:stretch>
        </p:blipFill>
        <p:spPr>
          <a:xfrm>
            <a:off x="6648450" y="3682365"/>
            <a:ext cx="5524500" cy="3224530"/>
          </a:xfrm>
          <a:prstGeom prst="rect">
            <a:avLst/>
          </a:prstGeom>
        </p:spPr>
      </p:pic>
      <p:sp>
        <p:nvSpPr>
          <p:cNvPr id="7" name="文本框 9"/>
          <p:cNvSpPr txBox="1"/>
          <p:nvPr/>
        </p:nvSpPr>
        <p:spPr>
          <a:xfrm>
            <a:off x="639706" y="0"/>
            <a:ext cx="4046594" cy="776495"/>
          </a:xfrm>
          <a:prstGeom prst="rect">
            <a:avLst/>
          </a:prstGeom>
          <a:noFill/>
        </p:spPr>
        <p:txBody>
          <a:bodyPr wrap="square" lIns="91440" tIns="45720" rIns="91440" bIns="45720" rtlCol="0">
            <a:spAutoFit/>
          </a:bodyPr>
          <a:lstStyle/>
          <a:p>
            <a:pPr marL="0" lvl="1" algn="ctr">
              <a:lnSpc>
                <a:spcPts val="6000"/>
              </a:lnSpc>
            </a:pPr>
            <a:r>
              <a:rPr lang="en-US" altLang="zh-CN" sz="3200" b="1" dirty="0">
                <a:solidFill>
                  <a:schemeClr val="bg1"/>
                </a:solidFill>
                <a:cs typeface="+mn-ea"/>
                <a:sym typeface="+mn-lt"/>
              </a:rPr>
              <a:t>PART 4 </a:t>
            </a:r>
            <a:r>
              <a:rPr lang="zh-CN" altLang="en-US" sz="3200" b="1" dirty="0">
                <a:solidFill>
                  <a:schemeClr val="bg1"/>
                </a:solidFill>
                <a:cs typeface="+mn-ea"/>
                <a:sym typeface="+mn-lt"/>
              </a:rPr>
              <a:t>输入标题</a:t>
            </a:r>
            <a:endParaRPr lang="zh-CN" altLang="en-US" sz="3200" b="1" dirty="0">
              <a:solidFill>
                <a:schemeClr val="bg1"/>
              </a:solidFill>
              <a:cs typeface="+mn-ea"/>
              <a:sym typeface="+mn-lt"/>
            </a:endParaRPr>
          </a:p>
        </p:txBody>
      </p:sp>
      <p:sp>
        <p:nvSpPr>
          <p:cNvPr id="3" name="Block Arc 1"/>
          <p:cNvSpPr/>
          <p:nvPr/>
        </p:nvSpPr>
        <p:spPr>
          <a:xfrm>
            <a:off x="6862745" y="2867340"/>
            <a:ext cx="2217579" cy="2217579"/>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cs typeface="+mn-ea"/>
              <a:sym typeface="+mn-lt"/>
            </a:endParaRPr>
          </a:p>
        </p:txBody>
      </p:sp>
      <p:sp>
        <p:nvSpPr>
          <p:cNvPr id="19" name="Block Arc 2"/>
          <p:cNvSpPr/>
          <p:nvPr/>
        </p:nvSpPr>
        <p:spPr>
          <a:xfrm rot="10800000">
            <a:off x="4987260" y="2864458"/>
            <a:ext cx="2217579" cy="2217579"/>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cs typeface="+mn-ea"/>
              <a:sym typeface="+mn-lt"/>
            </a:endParaRPr>
          </a:p>
        </p:txBody>
      </p:sp>
      <p:sp>
        <p:nvSpPr>
          <p:cNvPr id="20" name="Block Arc 3"/>
          <p:cNvSpPr/>
          <p:nvPr/>
        </p:nvSpPr>
        <p:spPr>
          <a:xfrm>
            <a:off x="3114881" y="2884274"/>
            <a:ext cx="2217579" cy="2217579"/>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cs typeface="+mn-ea"/>
              <a:sym typeface="+mn-lt"/>
            </a:endParaRPr>
          </a:p>
        </p:txBody>
      </p:sp>
      <p:sp>
        <p:nvSpPr>
          <p:cNvPr id="21" name="Freeform 7"/>
          <p:cNvSpPr/>
          <p:nvPr/>
        </p:nvSpPr>
        <p:spPr>
          <a:xfrm>
            <a:off x="1689775" y="3327090"/>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1"/>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545">
              <a:lnSpc>
                <a:spcPct val="90000"/>
              </a:lnSpc>
              <a:spcBef>
                <a:spcPct val="0"/>
              </a:spcBef>
              <a:spcAft>
                <a:spcPct val="35000"/>
              </a:spcAft>
            </a:pPr>
            <a:endParaRPr lang="en-US" sz="4800" dirty="0">
              <a:solidFill>
                <a:schemeClr val="accent1"/>
              </a:solidFill>
              <a:cs typeface="+mn-ea"/>
              <a:sym typeface="+mn-lt"/>
            </a:endParaRPr>
          </a:p>
        </p:txBody>
      </p:sp>
      <p:sp>
        <p:nvSpPr>
          <p:cNvPr id="22" name="Freeform 8"/>
          <p:cNvSpPr/>
          <p:nvPr/>
        </p:nvSpPr>
        <p:spPr>
          <a:xfrm>
            <a:off x="3583341" y="3327090"/>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2"/>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545">
              <a:lnSpc>
                <a:spcPct val="90000"/>
              </a:lnSpc>
              <a:spcBef>
                <a:spcPct val="0"/>
              </a:spcBef>
              <a:spcAft>
                <a:spcPct val="35000"/>
              </a:spcAft>
            </a:pPr>
            <a:endParaRPr lang="en-US" sz="4800" dirty="0">
              <a:solidFill>
                <a:schemeClr val="accent2"/>
              </a:solidFill>
              <a:cs typeface="+mn-ea"/>
              <a:sym typeface="+mn-lt"/>
            </a:endParaRPr>
          </a:p>
        </p:txBody>
      </p:sp>
      <p:sp>
        <p:nvSpPr>
          <p:cNvPr id="23" name="Freeform 9"/>
          <p:cNvSpPr/>
          <p:nvPr/>
        </p:nvSpPr>
        <p:spPr>
          <a:xfrm>
            <a:off x="5449815" y="3327090"/>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3"/>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545">
              <a:lnSpc>
                <a:spcPct val="90000"/>
              </a:lnSpc>
              <a:spcBef>
                <a:spcPct val="0"/>
              </a:spcBef>
              <a:spcAft>
                <a:spcPct val="35000"/>
              </a:spcAft>
            </a:pPr>
            <a:endParaRPr lang="en-US" sz="4800" dirty="0">
              <a:solidFill>
                <a:schemeClr val="accent3"/>
              </a:solidFill>
              <a:cs typeface="+mn-ea"/>
              <a:sym typeface="+mn-lt"/>
            </a:endParaRPr>
          </a:p>
        </p:txBody>
      </p:sp>
      <p:sp>
        <p:nvSpPr>
          <p:cNvPr id="24" name="Freeform 10"/>
          <p:cNvSpPr/>
          <p:nvPr/>
        </p:nvSpPr>
        <p:spPr>
          <a:xfrm>
            <a:off x="7343381" y="3327090"/>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4"/>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545">
              <a:lnSpc>
                <a:spcPct val="90000"/>
              </a:lnSpc>
              <a:spcBef>
                <a:spcPct val="0"/>
              </a:spcBef>
              <a:spcAft>
                <a:spcPct val="35000"/>
              </a:spcAft>
            </a:pPr>
            <a:endParaRPr lang="en-US" sz="4800" dirty="0">
              <a:solidFill>
                <a:schemeClr val="accent4"/>
              </a:solidFill>
              <a:cs typeface="+mn-ea"/>
              <a:sym typeface="+mn-lt"/>
            </a:endParaRPr>
          </a:p>
        </p:txBody>
      </p:sp>
      <p:sp>
        <p:nvSpPr>
          <p:cNvPr id="25" name="Freeform 11"/>
          <p:cNvSpPr/>
          <p:nvPr/>
        </p:nvSpPr>
        <p:spPr>
          <a:xfrm>
            <a:off x="9209856" y="3327090"/>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5"/>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545">
              <a:lnSpc>
                <a:spcPct val="90000"/>
              </a:lnSpc>
              <a:spcBef>
                <a:spcPct val="0"/>
              </a:spcBef>
              <a:spcAft>
                <a:spcPct val="35000"/>
              </a:spcAft>
            </a:pPr>
            <a:endParaRPr lang="en-US" sz="4800" dirty="0">
              <a:solidFill>
                <a:schemeClr val="accent5"/>
              </a:solidFill>
              <a:cs typeface="+mn-ea"/>
              <a:sym typeface="+mn-lt"/>
            </a:endParaRPr>
          </a:p>
        </p:txBody>
      </p:sp>
      <p:sp>
        <p:nvSpPr>
          <p:cNvPr id="26" name="TextBox 12"/>
          <p:cNvSpPr txBox="1"/>
          <p:nvPr/>
        </p:nvSpPr>
        <p:spPr>
          <a:xfrm>
            <a:off x="1921782" y="5314431"/>
            <a:ext cx="796693" cy="492443"/>
          </a:xfrm>
          <a:prstGeom prst="rect">
            <a:avLst/>
          </a:prstGeom>
          <a:noFill/>
        </p:spPr>
        <p:txBody>
          <a:bodyPr wrap="none" lIns="0" tIns="0" rIns="0" bIns="0" rtlCol="0" anchor="ctr">
            <a:spAutoFit/>
          </a:bodyPr>
          <a:lstStyle/>
          <a:p>
            <a:pPr algn="ctr" defTabSz="1219200">
              <a:spcBef>
                <a:spcPct val="20000"/>
              </a:spcBef>
              <a:defRPr/>
            </a:pPr>
            <a:r>
              <a:rPr lang="en-US" sz="3200" b="1" dirty="0">
                <a:solidFill>
                  <a:schemeClr val="accent1"/>
                </a:solidFill>
                <a:cs typeface="+mn-ea"/>
                <a:sym typeface="+mn-lt"/>
              </a:rPr>
              <a:t>2021</a:t>
            </a:r>
            <a:endParaRPr lang="en-US" sz="3200" dirty="0">
              <a:solidFill>
                <a:schemeClr val="accent1"/>
              </a:solidFill>
              <a:cs typeface="+mn-ea"/>
              <a:sym typeface="+mn-lt"/>
            </a:endParaRPr>
          </a:p>
        </p:txBody>
      </p:sp>
      <p:sp>
        <p:nvSpPr>
          <p:cNvPr id="27" name="TextBox 13"/>
          <p:cNvSpPr txBox="1"/>
          <p:nvPr/>
        </p:nvSpPr>
        <p:spPr>
          <a:xfrm>
            <a:off x="3757559" y="2109331"/>
            <a:ext cx="868828" cy="492443"/>
          </a:xfrm>
          <a:prstGeom prst="rect">
            <a:avLst/>
          </a:prstGeom>
          <a:noFill/>
        </p:spPr>
        <p:txBody>
          <a:bodyPr wrap="none" lIns="0" tIns="0" rIns="0" bIns="0" rtlCol="0" anchor="ctr">
            <a:spAutoFit/>
          </a:bodyPr>
          <a:lstStyle/>
          <a:p>
            <a:pPr algn="ctr" defTabSz="1219200">
              <a:spcBef>
                <a:spcPct val="20000"/>
              </a:spcBef>
              <a:defRPr/>
            </a:pPr>
            <a:r>
              <a:rPr lang="en-US" sz="3200" b="1" dirty="0">
                <a:solidFill>
                  <a:schemeClr val="accent2"/>
                </a:solidFill>
                <a:cs typeface="+mn-ea"/>
                <a:sym typeface="+mn-lt"/>
              </a:rPr>
              <a:t>2022</a:t>
            </a:r>
            <a:endParaRPr lang="en-US" sz="3200" dirty="0">
              <a:solidFill>
                <a:schemeClr val="accent2"/>
              </a:solidFill>
              <a:cs typeface="+mn-ea"/>
              <a:sym typeface="+mn-lt"/>
            </a:endParaRPr>
          </a:p>
        </p:txBody>
      </p:sp>
      <p:sp>
        <p:nvSpPr>
          <p:cNvPr id="28" name="TextBox 14"/>
          <p:cNvSpPr txBox="1"/>
          <p:nvPr/>
        </p:nvSpPr>
        <p:spPr>
          <a:xfrm>
            <a:off x="5692932" y="5314431"/>
            <a:ext cx="867225" cy="492443"/>
          </a:xfrm>
          <a:prstGeom prst="rect">
            <a:avLst/>
          </a:prstGeom>
          <a:noFill/>
        </p:spPr>
        <p:txBody>
          <a:bodyPr wrap="none" lIns="0" tIns="0" rIns="0" bIns="0" rtlCol="0" anchor="ctr">
            <a:spAutoFit/>
          </a:bodyPr>
          <a:lstStyle/>
          <a:p>
            <a:pPr algn="ctr" defTabSz="1219200">
              <a:spcBef>
                <a:spcPct val="20000"/>
              </a:spcBef>
              <a:defRPr/>
            </a:pPr>
            <a:r>
              <a:rPr lang="en-US" sz="3200" b="1" dirty="0">
                <a:solidFill>
                  <a:schemeClr val="accent3"/>
                </a:solidFill>
                <a:cs typeface="+mn-ea"/>
                <a:sym typeface="+mn-lt"/>
              </a:rPr>
              <a:t>2023</a:t>
            </a:r>
            <a:endParaRPr lang="en-US" sz="3200" dirty="0">
              <a:solidFill>
                <a:schemeClr val="accent3"/>
              </a:solidFill>
              <a:cs typeface="+mn-ea"/>
              <a:sym typeface="+mn-lt"/>
            </a:endParaRPr>
          </a:p>
        </p:txBody>
      </p:sp>
      <p:sp>
        <p:nvSpPr>
          <p:cNvPr id="29" name="TextBox 15"/>
          <p:cNvSpPr txBox="1"/>
          <p:nvPr/>
        </p:nvSpPr>
        <p:spPr>
          <a:xfrm>
            <a:off x="7538413" y="2109331"/>
            <a:ext cx="880049" cy="492443"/>
          </a:xfrm>
          <a:prstGeom prst="rect">
            <a:avLst/>
          </a:prstGeom>
          <a:noFill/>
        </p:spPr>
        <p:txBody>
          <a:bodyPr wrap="none" lIns="0" tIns="0" rIns="0" bIns="0" rtlCol="0" anchor="ctr">
            <a:spAutoFit/>
          </a:bodyPr>
          <a:lstStyle/>
          <a:p>
            <a:pPr algn="ctr" defTabSz="1219200">
              <a:spcBef>
                <a:spcPct val="20000"/>
              </a:spcBef>
              <a:defRPr/>
            </a:pPr>
            <a:r>
              <a:rPr lang="en-US" sz="3200" b="1" dirty="0">
                <a:solidFill>
                  <a:schemeClr val="accent4"/>
                </a:solidFill>
                <a:cs typeface="+mn-ea"/>
                <a:sym typeface="+mn-lt"/>
              </a:rPr>
              <a:t>2024</a:t>
            </a:r>
            <a:endParaRPr lang="en-US" sz="3200" dirty="0">
              <a:solidFill>
                <a:schemeClr val="accent4"/>
              </a:solidFill>
              <a:cs typeface="+mn-ea"/>
              <a:sym typeface="+mn-lt"/>
            </a:endParaRPr>
          </a:p>
        </p:txBody>
      </p:sp>
      <p:sp>
        <p:nvSpPr>
          <p:cNvPr id="30" name="TextBox 16"/>
          <p:cNvSpPr txBox="1"/>
          <p:nvPr/>
        </p:nvSpPr>
        <p:spPr>
          <a:xfrm>
            <a:off x="9462653" y="5314431"/>
            <a:ext cx="872034" cy="492443"/>
          </a:xfrm>
          <a:prstGeom prst="rect">
            <a:avLst/>
          </a:prstGeom>
          <a:noFill/>
        </p:spPr>
        <p:txBody>
          <a:bodyPr wrap="none" lIns="0" tIns="0" rIns="0" bIns="0" rtlCol="0" anchor="ctr">
            <a:spAutoFit/>
          </a:bodyPr>
          <a:lstStyle/>
          <a:p>
            <a:pPr algn="ctr" defTabSz="1219200">
              <a:spcBef>
                <a:spcPct val="20000"/>
              </a:spcBef>
              <a:defRPr/>
            </a:pPr>
            <a:r>
              <a:rPr lang="en-US" sz="3200" b="1" dirty="0">
                <a:solidFill>
                  <a:schemeClr val="accent5"/>
                </a:solidFill>
                <a:cs typeface="+mn-ea"/>
                <a:sym typeface="+mn-lt"/>
              </a:rPr>
              <a:t>2025</a:t>
            </a:r>
            <a:endParaRPr lang="en-US" sz="3200" dirty="0">
              <a:solidFill>
                <a:schemeClr val="accent5"/>
              </a:solidFill>
              <a:cs typeface="+mn-ea"/>
              <a:sym typeface="+mn-lt"/>
            </a:endParaRPr>
          </a:p>
        </p:txBody>
      </p:sp>
      <p:sp>
        <p:nvSpPr>
          <p:cNvPr id="31" name="Block Arc 17"/>
          <p:cNvSpPr/>
          <p:nvPr/>
        </p:nvSpPr>
        <p:spPr>
          <a:xfrm rot="10800000">
            <a:off x="1234344" y="2864456"/>
            <a:ext cx="2217579" cy="2217579"/>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cs typeface="+mn-ea"/>
              <a:sym typeface="+mn-lt"/>
            </a:endParaRPr>
          </a:p>
        </p:txBody>
      </p:sp>
      <p:sp>
        <p:nvSpPr>
          <p:cNvPr id="32" name="Block Arc 19"/>
          <p:cNvSpPr/>
          <p:nvPr/>
        </p:nvSpPr>
        <p:spPr>
          <a:xfrm rot="10800000">
            <a:off x="8740079" y="2864458"/>
            <a:ext cx="2217579" cy="2217579"/>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cs typeface="+mn-ea"/>
              <a:sym typeface="+mn-lt"/>
            </a:endParaRPr>
          </a:p>
        </p:txBody>
      </p:sp>
      <p:grpSp>
        <p:nvGrpSpPr>
          <p:cNvPr id="33" name="Group 21"/>
          <p:cNvGrpSpPr/>
          <p:nvPr/>
        </p:nvGrpSpPr>
        <p:grpSpPr>
          <a:xfrm>
            <a:off x="9580710" y="3707582"/>
            <a:ext cx="536315" cy="536315"/>
            <a:chOff x="8216107" y="2577307"/>
            <a:chExt cx="464344" cy="464344"/>
          </a:xfrm>
          <a:solidFill>
            <a:schemeClr val="accent5"/>
          </a:solidFill>
        </p:grpSpPr>
        <p:sp>
          <p:nvSpPr>
            <p:cNvPr id="34" name="AutoShape 52"/>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sp>
          <p:nvSpPr>
            <p:cNvPr id="35" name="AutoShape 53"/>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sp>
          <p:nvSpPr>
            <p:cNvPr id="36" name="AutoShape 54"/>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sp>
          <p:nvSpPr>
            <p:cNvPr id="37" name="AutoShape 55"/>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grpSp>
      <p:grpSp>
        <p:nvGrpSpPr>
          <p:cNvPr id="38" name="Group 26"/>
          <p:cNvGrpSpPr/>
          <p:nvPr/>
        </p:nvGrpSpPr>
        <p:grpSpPr>
          <a:xfrm>
            <a:off x="5911727" y="3708939"/>
            <a:ext cx="368545" cy="537232"/>
            <a:chOff x="3582988" y="3510757"/>
            <a:chExt cx="319088" cy="465138"/>
          </a:xfrm>
          <a:solidFill>
            <a:schemeClr val="accent3"/>
          </a:solidFill>
        </p:grpSpPr>
        <p:sp>
          <p:nvSpPr>
            <p:cNvPr id="39"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sp>
          <p:nvSpPr>
            <p:cNvPr id="40"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grpSp>
      <p:grpSp>
        <p:nvGrpSpPr>
          <p:cNvPr id="41" name="Group 29"/>
          <p:cNvGrpSpPr/>
          <p:nvPr/>
        </p:nvGrpSpPr>
        <p:grpSpPr>
          <a:xfrm>
            <a:off x="4032632" y="3707583"/>
            <a:ext cx="402465" cy="537232"/>
            <a:chOff x="2639219" y="3510757"/>
            <a:chExt cx="348456" cy="465138"/>
          </a:xfrm>
          <a:solidFill>
            <a:schemeClr val="accent2"/>
          </a:solidFill>
        </p:grpSpPr>
        <p:sp>
          <p:nvSpPr>
            <p:cNvPr id="42" name="AutoShape 115"/>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sp>
          <p:nvSpPr>
            <p:cNvPr id="43" name="AutoShape 116"/>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grpSp>
      <p:grpSp>
        <p:nvGrpSpPr>
          <p:cNvPr id="44" name="Group 32"/>
          <p:cNvGrpSpPr/>
          <p:nvPr/>
        </p:nvGrpSpPr>
        <p:grpSpPr>
          <a:xfrm>
            <a:off x="2074001" y="3708500"/>
            <a:ext cx="536315" cy="536315"/>
            <a:chOff x="3498967" y="3049909"/>
            <a:chExt cx="464344" cy="464344"/>
          </a:xfrm>
          <a:solidFill>
            <a:schemeClr val="accent1"/>
          </a:solidFill>
        </p:grpSpPr>
        <p:sp>
          <p:nvSpPr>
            <p:cNvPr id="45" name="AutoShape 126"/>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sp>
          <p:nvSpPr>
            <p:cNvPr id="46" name="AutoShape 127"/>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grpSp>
      <p:grpSp>
        <p:nvGrpSpPr>
          <p:cNvPr id="47" name="Group 35"/>
          <p:cNvGrpSpPr/>
          <p:nvPr/>
        </p:nvGrpSpPr>
        <p:grpSpPr>
          <a:xfrm>
            <a:off x="7698647" y="3707583"/>
            <a:ext cx="537232" cy="536315"/>
            <a:chOff x="2581275" y="2582069"/>
            <a:chExt cx="465138" cy="464344"/>
          </a:xfrm>
          <a:solidFill>
            <a:schemeClr val="accent4"/>
          </a:solidFill>
        </p:grpSpPr>
        <p:sp>
          <p:nvSpPr>
            <p:cNvPr id="48" name="AutoShape 128"/>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sp>
          <p:nvSpPr>
            <p:cNvPr id="49" name="AutoShape 129"/>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grpSp>
      <p:sp>
        <p:nvSpPr>
          <p:cNvPr id="50" name="Rectangle 38"/>
          <p:cNvSpPr/>
          <p:nvPr/>
        </p:nvSpPr>
        <p:spPr>
          <a:xfrm>
            <a:off x="1189026" y="2017927"/>
            <a:ext cx="2219429" cy="646331"/>
          </a:xfrm>
          <a:prstGeom prst="rect">
            <a:avLst/>
          </a:prstGeom>
        </p:spPr>
        <p:txBody>
          <a:bodyPr wrap="square">
            <a:spAutoFit/>
          </a:bodyPr>
          <a:lstStyle/>
          <a:p>
            <a:pPr algn="ctr"/>
            <a:r>
              <a:rPr lang="en-US" sz="1200" dirty="0" err="1">
                <a:solidFill>
                  <a:schemeClr val="bg1"/>
                </a:solidFill>
                <a:cs typeface="+mn-ea"/>
                <a:sym typeface="+mn-lt"/>
              </a:rPr>
              <a:t>Lorem</a:t>
            </a:r>
            <a:r>
              <a:rPr lang="en-US" sz="1200">
                <a:solidFill>
                  <a:schemeClr val="bg1"/>
                </a:solidFill>
                <a:cs typeface="+mn-ea"/>
                <a:sym typeface="+mn-lt"/>
              </a:rPr>
              <a:t> ipsum dolor sit, consectetur tua adipiscing. Craset urna urna…</a:t>
            </a:r>
            <a:endParaRPr lang="en-US" sz="1200">
              <a:solidFill>
                <a:schemeClr val="bg1"/>
              </a:solidFill>
              <a:cs typeface="+mn-ea"/>
              <a:sym typeface="+mn-lt"/>
            </a:endParaRPr>
          </a:p>
        </p:txBody>
      </p:sp>
      <p:sp>
        <p:nvSpPr>
          <p:cNvPr id="51" name="Rectangle 40"/>
          <p:cNvSpPr/>
          <p:nvPr/>
        </p:nvSpPr>
        <p:spPr>
          <a:xfrm>
            <a:off x="3097867" y="5546813"/>
            <a:ext cx="2219429" cy="646331"/>
          </a:xfrm>
          <a:prstGeom prst="rect">
            <a:avLst/>
          </a:prstGeom>
        </p:spPr>
        <p:txBody>
          <a:bodyPr wrap="square">
            <a:spAutoFit/>
          </a:bodyPr>
          <a:lstStyle/>
          <a:p>
            <a:pPr algn="ctr"/>
            <a:r>
              <a:rPr lang="en-US" sz="1200" dirty="0" err="1">
                <a:solidFill>
                  <a:schemeClr val="bg1"/>
                </a:solidFill>
                <a:cs typeface="+mn-ea"/>
                <a:sym typeface="+mn-lt"/>
              </a:rPr>
              <a:t>Lorem</a:t>
            </a:r>
            <a:r>
              <a:rPr lang="en-US" sz="1200">
                <a:solidFill>
                  <a:schemeClr val="bg1"/>
                </a:solidFill>
                <a:cs typeface="+mn-ea"/>
                <a:sym typeface="+mn-lt"/>
              </a:rPr>
              <a:t> ipsum dolor sit, consectetur tua adipiscing. Craset urna urna…</a:t>
            </a:r>
            <a:endParaRPr lang="en-US" sz="1200">
              <a:solidFill>
                <a:schemeClr val="bg1"/>
              </a:solidFill>
              <a:cs typeface="+mn-ea"/>
              <a:sym typeface="+mn-lt"/>
            </a:endParaRPr>
          </a:p>
        </p:txBody>
      </p:sp>
      <p:sp>
        <p:nvSpPr>
          <p:cNvPr id="52" name="TextBox 41"/>
          <p:cNvSpPr txBox="1"/>
          <p:nvPr/>
        </p:nvSpPr>
        <p:spPr>
          <a:xfrm>
            <a:off x="3475145" y="5251777"/>
            <a:ext cx="1455848" cy="338554"/>
          </a:xfrm>
          <a:prstGeom prst="rect">
            <a:avLst/>
          </a:prstGeom>
          <a:noFill/>
        </p:spPr>
        <p:txBody>
          <a:bodyPr wrap="none" rtlCol="0">
            <a:spAutoFit/>
          </a:bodyPr>
          <a:lstStyle/>
          <a:p>
            <a:pPr algn="ctr"/>
            <a:r>
              <a:rPr lang="en-US" sz="1600" b="1">
                <a:solidFill>
                  <a:schemeClr val="bg1"/>
                </a:solidFill>
                <a:cs typeface="+mn-ea"/>
                <a:sym typeface="+mn-lt"/>
              </a:rPr>
              <a:t>Great Design</a:t>
            </a:r>
            <a:endParaRPr lang="en-US" sz="1600" b="1">
              <a:solidFill>
                <a:schemeClr val="bg1"/>
              </a:solidFill>
              <a:cs typeface="+mn-ea"/>
              <a:sym typeface="+mn-lt"/>
            </a:endParaRPr>
          </a:p>
        </p:txBody>
      </p:sp>
      <p:sp>
        <p:nvSpPr>
          <p:cNvPr id="53" name="Rectangle 42"/>
          <p:cNvSpPr/>
          <p:nvPr/>
        </p:nvSpPr>
        <p:spPr>
          <a:xfrm>
            <a:off x="4986781" y="2017927"/>
            <a:ext cx="2219429" cy="646331"/>
          </a:xfrm>
          <a:prstGeom prst="rect">
            <a:avLst/>
          </a:prstGeom>
        </p:spPr>
        <p:txBody>
          <a:bodyPr wrap="square">
            <a:spAutoFit/>
          </a:bodyPr>
          <a:lstStyle/>
          <a:p>
            <a:pPr algn="ctr"/>
            <a:r>
              <a:rPr lang="en-US" sz="1200" dirty="0" err="1">
                <a:solidFill>
                  <a:schemeClr val="bg1"/>
                </a:solidFill>
                <a:cs typeface="+mn-ea"/>
                <a:sym typeface="+mn-lt"/>
              </a:rPr>
              <a:t>Lorem</a:t>
            </a:r>
            <a:r>
              <a:rPr lang="en-US" sz="1200">
                <a:solidFill>
                  <a:schemeClr val="bg1"/>
                </a:solidFill>
                <a:cs typeface="+mn-ea"/>
                <a:sym typeface="+mn-lt"/>
              </a:rPr>
              <a:t> ipsum dolor sit, consectetur tua adipiscing. Craset urna urna…</a:t>
            </a:r>
            <a:endParaRPr lang="en-US" sz="1200">
              <a:solidFill>
                <a:schemeClr val="bg1"/>
              </a:solidFill>
              <a:cs typeface="+mn-ea"/>
              <a:sym typeface="+mn-lt"/>
            </a:endParaRPr>
          </a:p>
        </p:txBody>
      </p:sp>
      <p:sp>
        <p:nvSpPr>
          <p:cNvPr id="54" name="Rectangle 44"/>
          <p:cNvSpPr/>
          <p:nvPr/>
        </p:nvSpPr>
        <p:spPr>
          <a:xfrm>
            <a:off x="6895622" y="5543719"/>
            <a:ext cx="2219429" cy="646331"/>
          </a:xfrm>
          <a:prstGeom prst="rect">
            <a:avLst/>
          </a:prstGeom>
        </p:spPr>
        <p:txBody>
          <a:bodyPr wrap="square">
            <a:spAutoFit/>
          </a:bodyPr>
          <a:lstStyle/>
          <a:p>
            <a:pPr algn="ctr"/>
            <a:r>
              <a:rPr lang="en-US" sz="1200" dirty="0" err="1">
                <a:solidFill>
                  <a:schemeClr val="bg1"/>
                </a:solidFill>
                <a:cs typeface="+mn-ea"/>
                <a:sym typeface="+mn-lt"/>
              </a:rPr>
              <a:t>Lorem</a:t>
            </a:r>
            <a:r>
              <a:rPr lang="en-US" sz="1200">
                <a:solidFill>
                  <a:schemeClr val="bg1"/>
                </a:solidFill>
                <a:cs typeface="+mn-ea"/>
                <a:sym typeface="+mn-lt"/>
              </a:rPr>
              <a:t> ipsum dolor sit, consectetur tua adipiscing. Craset urna urna…</a:t>
            </a:r>
            <a:endParaRPr lang="en-US" sz="1200">
              <a:solidFill>
                <a:schemeClr val="bg1"/>
              </a:solidFill>
              <a:cs typeface="+mn-ea"/>
              <a:sym typeface="+mn-lt"/>
            </a:endParaRPr>
          </a:p>
        </p:txBody>
      </p:sp>
      <p:sp>
        <p:nvSpPr>
          <p:cNvPr id="55" name="TextBox 45"/>
          <p:cNvSpPr txBox="1"/>
          <p:nvPr/>
        </p:nvSpPr>
        <p:spPr>
          <a:xfrm>
            <a:off x="7272900" y="5248683"/>
            <a:ext cx="1455848" cy="338554"/>
          </a:xfrm>
          <a:prstGeom prst="rect">
            <a:avLst/>
          </a:prstGeom>
          <a:noFill/>
        </p:spPr>
        <p:txBody>
          <a:bodyPr wrap="none" rtlCol="0">
            <a:spAutoFit/>
          </a:bodyPr>
          <a:lstStyle/>
          <a:p>
            <a:pPr algn="ctr"/>
            <a:r>
              <a:rPr lang="en-US" sz="1600" b="1">
                <a:solidFill>
                  <a:schemeClr val="bg1"/>
                </a:solidFill>
                <a:cs typeface="+mn-ea"/>
                <a:sym typeface="+mn-lt"/>
              </a:rPr>
              <a:t>Great Design</a:t>
            </a:r>
            <a:endParaRPr lang="en-US" sz="1600" b="1">
              <a:solidFill>
                <a:schemeClr val="bg1"/>
              </a:solidFill>
              <a:cs typeface="+mn-ea"/>
              <a:sym typeface="+mn-lt"/>
            </a:endParaRPr>
          </a:p>
        </p:txBody>
      </p:sp>
      <p:sp>
        <p:nvSpPr>
          <p:cNvPr id="56" name="Rectangle 46"/>
          <p:cNvSpPr/>
          <p:nvPr/>
        </p:nvSpPr>
        <p:spPr>
          <a:xfrm>
            <a:off x="8767647" y="2017927"/>
            <a:ext cx="2219429" cy="646331"/>
          </a:xfrm>
          <a:prstGeom prst="rect">
            <a:avLst/>
          </a:prstGeom>
        </p:spPr>
        <p:txBody>
          <a:bodyPr wrap="square">
            <a:spAutoFit/>
          </a:bodyPr>
          <a:lstStyle/>
          <a:p>
            <a:pPr algn="ctr"/>
            <a:r>
              <a:rPr lang="en-US" sz="1200" dirty="0" err="1">
                <a:solidFill>
                  <a:schemeClr val="bg1"/>
                </a:solidFill>
                <a:cs typeface="+mn-ea"/>
                <a:sym typeface="+mn-lt"/>
              </a:rPr>
              <a:t>Lorem</a:t>
            </a:r>
            <a:r>
              <a:rPr lang="en-US" sz="1200">
                <a:solidFill>
                  <a:schemeClr val="bg1"/>
                </a:solidFill>
                <a:cs typeface="+mn-ea"/>
                <a:sym typeface="+mn-lt"/>
              </a:rPr>
              <a:t> ipsum dolor sit, consectetur tua adipiscing. Craset urna urna…</a:t>
            </a:r>
            <a:endParaRPr lang="en-US" sz="1200">
              <a:solidFill>
                <a:schemeClr val="bg1"/>
              </a:solidFill>
              <a:cs typeface="+mn-ea"/>
              <a:sym typeface="+mn-lt"/>
            </a:endParaRPr>
          </a:p>
        </p:txBody>
      </p:sp>
      <p:grpSp>
        <p:nvGrpSpPr>
          <p:cNvPr id="61" name="Group 60"/>
          <p:cNvGrpSpPr/>
          <p:nvPr/>
        </p:nvGrpSpPr>
        <p:grpSpPr>
          <a:xfrm>
            <a:off x="8740079" y="2867340"/>
            <a:ext cx="2329392" cy="2217579"/>
            <a:chOff x="8740079" y="2867340"/>
            <a:chExt cx="2329392" cy="2217579"/>
          </a:xfrm>
        </p:grpSpPr>
        <p:sp>
          <p:nvSpPr>
            <p:cNvPr id="57" name="Block Arc 6"/>
            <p:cNvSpPr/>
            <p:nvPr/>
          </p:nvSpPr>
          <p:spPr>
            <a:xfrm>
              <a:off x="8740079" y="2867340"/>
              <a:ext cx="2217579" cy="2217579"/>
            </a:xfrm>
            <a:prstGeom prst="blockArc">
              <a:avLst>
                <a:gd name="adj1" fmla="val 10800000"/>
                <a:gd name="adj2" fmla="val 3"/>
                <a:gd name="adj3" fmla="val 1529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cs typeface="+mn-ea"/>
                <a:sym typeface="+mn-lt"/>
              </a:endParaRPr>
            </a:p>
          </p:txBody>
        </p:sp>
        <p:sp>
          <p:nvSpPr>
            <p:cNvPr id="58" name="Isosceles Triangle 50"/>
            <p:cNvSpPr/>
            <p:nvPr/>
          </p:nvSpPr>
          <p:spPr>
            <a:xfrm rot="10800000">
              <a:off x="10509419" y="3970613"/>
              <a:ext cx="560052" cy="35937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grpSp>
        <p:nvGrpSpPr>
          <p:cNvPr id="60" name="Group 59"/>
          <p:cNvGrpSpPr/>
          <p:nvPr/>
        </p:nvGrpSpPr>
        <p:grpSpPr>
          <a:xfrm>
            <a:off x="6862745" y="2864458"/>
            <a:ext cx="2326950" cy="2217579"/>
            <a:chOff x="6862745" y="2864458"/>
            <a:chExt cx="2326950" cy="2217579"/>
          </a:xfrm>
        </p:grpSpPr>
        <p:sp>
          <p:nvSpPr>
            <p:cNvPr id="59" name="Block Arc 20"/>
            <p:cNvSpPr/>
            <p:nvPr/>
          </p:nvSpPr>
          <p:spPr>
            <a:xfrm rot="10800000">
              <a:off x="6862745" y="2864458"/>
              <a:ext cx="2217579" cy="2217579"/>
            </a:xfrm>
            <a:prstGeom prst="blockArc">
              <a:avLst>
                <a:gd name="adj1" fmla="val 10800000"/>
                <a:gd name="adj2" fmla="val 3"/>
                <a:gd name="adj3" fmla="val 1529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cs typeface="+mn-ea"/>
                <a:sym typeface="+mn-lt"/>
              </a:endParaRPr>
            </a:p>
          </p:txBody>
        </p:sp>
        <p:sp>
          <p:nvSpPr>
            <p:cNvPr id="62" name="Isosceles Triangle 52"/>
            <p:cNvSpPr/>
            <p:nvPr/>
          </p:nvSpPr>
          <p:spPr>
            <a:xfrm>
              <a:off x="8629643" y="3617749"/>
              <a:ext cx="560052" cy="35937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grpSp>
        <p:nvGrpSpPr>
          <p:cNvPr id="63" name="Group 58"/>
          <p:cNvGrpSpPr/>
          <p:nvPr/>
        </p:nvGrpSpPr>
        <p:grpSpPr>
          <a:xfrm>
            <a:off x="4987260" y="2867340"/>
            <a:ext cx="2328891" cy="2217579"/>
            <a:chOff x="4987260" y="2867340"/>
            <a:chExt cx="2328891" cy="2217579"/>
          </a:xfrm>
        </p:grpSpPr>
        <p:sp>
          <p:nvSpPr>
            <p:cNvPr id="64" name="Block Arc 5"/>
            <p:cNvSpPr/>
            <p:nvPr/>
          </p:nvSpPr>
          <p:spPr>
            <a:xfrm>
              <a:off x="4987260" y="2867340"/>
              <a:ext cx="2217579" cy="2217579"/>
            </a:xfrm>
            <a:prstGeom prst="blockArc">
              <a:avLst>
                <a:gd name="adj1" fmla="val 10800000"/>
                <a:gd name="adj2" fmla="val 3"/>
                <a:gd name="adj3" fmla="val 1529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cs typeface="+mn-ea"/>
                <a:sym typeface="+mn-lt"/>
              </a:endParaRPr>
            </a:p>
          </p:txBody>
        </p:sp>
        <p:sp>
          <p:nvSpPr>
            <p:cNvPr id="65" name="Isosceles Triangle 49"/>
            <p:cNvSpPr/>
            <p:nvPr/>
          </p:nvSpPr>
          <p:spPr>
            <a:xfrm rot="10800000">
              <a:off x="6756099" y="3970613"/>
              <a:ext cx="560052" cy="35937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grpSp>
        <p:nvGrpSpPr>
          <p:cNvPr id="66" name="Group 57"/>
          <p:cNvGrpSpPr/>
          <p:nvPr/>
        </p:nvGrpSpPr>
        <p:grpSpPr>
          <a:xfrm>
            <a:off x="3109828" y="2864458"/>
            <a:ext cx="2330895" cy="2217579"/>
            <a:chOff x="3109828" y="2864458"/>
            <a:chExt cx="2330895" cy="2217579"/>
          </a:xfrm>
        </p:grpSpPr>
        <p:sp>
          <p:nvSpPr>
            <p:cNvPr id="67" name="Block Arc 18"/>
            <p:cNvSpPr/>
            <p:nvPr/>
          </p:nvSpPr>
          <p:spPr>
            <a:xfrm rot="10800000">
              <a:off x="3109828" y="2864458"/>
              <a:ext cx="2217579" cy="2217579"/>
            </a:xfrm>
            <a:prstGeom prst="blockArc">
              <a:avLst>
                <a:gd name="adj1" fmla="val 10800000"/>
                <a:gd name="adj2" fmla="val 3"/>
                <a:gd name="adj3" fmla="val 1529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cs typeface="+mn-ea"/>
                <a:sym typeface="+mn-lt"/>
              </a:endParaRPr>
            </a:p>
          </p:txBody>
        </p:sp>
        <p:sp>
          <p:nvSpPr>
            <p:cNvPr id="68" name="Isosceles Triangle 51"/>
            <p:cNvSpPr/>
            <p:nvPr/>
          </p:nvSpPr>
          <p:spPr>
            <a:xfrm>
              <a:off x="4880671" y="3617749"/>
              <a:ext cx="560052" cy="35937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grpSp>
        <p:nvGrpSpPr>
          <p:cNvPr id="69" name="Group 56"/>
          <p:cNvGrpSpPr/>
          <p:nvPr/>
        </p:nvGrpSpPr>
        <p:grpSpPr>
          <a:xfrm>
            <a:off x="1234344" y="2867340"/>
            <a:ext cx="2332835" cy="2217579"/>
            <a:chOff x="1234344" y="2867340"/>
            <a:chExt cx="2332835" cy="2217579"/>
          </a:xfrm>
        </p:grpSpPr>
        <p:sp>
          <p:nvSpPr>
            <p:cNvPr id="70" name="Block Arc 4"/>
            <p:cNvSpPr/>
            <p:nvPr/>
          </p:nvSpPr>
          <p:spPr>
            <a:xfrm>
              <a:off x="1234344" y="2867340"/>
              <a:ext cx="2217579" cy="2217579"/>
            </a:xfrm>
            <a:prstGeom prst="blockArc">
              <a:avLst>
                <a:gd name="adj1" fmla="val 10800000"/>
                <a:gd name="adj2" fmla="val 3"/>
                <a:gd name="adj3" fmla="val 152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cs typeface="+mn-ea"/>
                <a:sym typeface="+mn-lt"/>
              </a:endParaRPr>
            </a:p>
          </p:txBody>
        </p:sp>
        <p:sp>
          <p:nvSpPr>
            <p:cNvPr id="71" name="Isosceles Triangle 48"/>
            <p:cNvSpPr/>
            <p:nvPr/>
          </p:nvSpPr>
          <p:spPr>
            <a:xfrm rot="10800000">
              <a:off x="3007127" y="3970613"/>
              <a:ext cx="560052" cy="35937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bldLst>
      <p:bldP spid="7" grpId="0"/>
      <p:bldP spid="3"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P spid="26" grpId="0"/>
      <p:bldP spid="27" grpId="0"/>
      <p:bldP spid="28" grpId="0"/>
      <p:bldP spid="29" grpId="0"/>
      <p:bldP spid="30" grpId="0"/>
      <p:bldP spid="31" grpId="0" bldLvl="0" animBg="1"/>
      <p:bldP spid="32" grpId="0" bldLvl="0" animBg="1"/>
      <p:bldP spid="50" grpId="0"/>
      <p:bldP spid="51" grpId="0"/>
      <p:bldP spid="52" grpId="0"/>
      <p:bldP spid="53" grpId="0"/>
      <p:bldP spid="54" grpId="0"/>
      <p:bldP spid="55" grpId="0"/>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999999-6D594D61"/>
          <p:cNvPicPr>
            <a:picLocks noChangeAspect="1"/>
          </p:cNvPicPr>
          <p:nvPr/>
        </p:nvPicPr>
        <p:blipFill>
          <a:blip r:embed="rId1"/>
          <a:srcRect l="29545" r="15530"/>
          <a:stretch>
            <a:fillRect/>
          </a:stretch>
        </p:blipFill>
        <p:spPr>
          <a:xfrm>
            <a:off x="6648450" y="3682365"/>
            <a:ext cx="5524500" cy="3224530"/>
          </a:xfrm>
          <a:prstGeom prst="rect">
            <a:avLst/>
          </a:prstGeom>
        </p:spPr>
      </p:pic>
      <p:sp>
        <p:nvSpPr>
          <p:cNvPr id="7" name="文本框 9"/>
          <p:cNvSpPr txBox="1"/>
          <p:nvPr/>
        </p:nvSpPr>
        <p:spPr>
          <a:xfrm>
            <a:off x="639706" y="0"/>
            <a:ext cx="4046594" cy="776495"/>
          </a:xfrm>
          <a:prstGeom prst="rect">
            <a:avLst/>
          </a:prstGeom>
          <a:noFill/>
        </p:spPr>
        <p:txBody>
          <a:bodyPr wrap="square" lIns="91440" tIns="45720" rIns="91440" bIns="45720" rtlCol="0">
            <a:spAutoFit/>
          </a:bodyPr>
          <a:lstStyle/>
          <a:p>
            <a:pPr marL="0" lvl="1" algn="ctr">
              <a:lnSpc>
                <a:spcPts val="6000"/>
              </a:lnSpc>
            </a:pPr>
            <a:r>
              <a:rPr lang="en-US" altLang="zh-CN" sz="3200" b="1" dirty="0">
                <a:solidFill>
                  <a:schemeClr val="bg1"/>
                </a:solidFill>
                <a:cs typeface="+mn-ea"/>
                <a:sym typeface="+mn-lt"/>
              </a:rPr>
              <a:t>PART 4 </a:t>
            </a:r>
            <a:r>
              <a:rPr lang="zh-CN" altLang="en-US" sz="3200" b="1" dirty="0">
                <a:solidFill>
                  <a:schemeClr val="bg1"/>
                </a:solidFill>
                <a:cs typeface="+mn-ea"/>
                <a:sym typeface="+mn-lt"/>
              </a:rPr>
              <a:t>输入标题</a:t>
            </a:r>
            <a:endParaRPr lang="zh-CN" altLang="en-US" sz="3200" b="1" dirty="0">
              <a:solidFill>
                <a:schemeClr val="bg1"/>
              </a:solidFill>
              <a:cs typeface="+mn-ea"/>
              <a:sym typeface="+mn-lt"/>
            </a:endParaRPr>
          </a:p>
        </p:txBody>
      </p:sp>
      <p:sp>
        <p:nvSpPr>
          <p:cNvPr id="3" name="Rectangle 1"/>
          <p:cNvSpPr/>
          <p:nvPr/>
        </p:nvSpPr>
        <p:spPr>
          <a:xfrm>
            <a:off x="4511040" y="1756733"/>
            <a:ext cx="6690360" cy="738664"/>
          </a:xfrm>
          <a:prstGeom prst="rect">
            <a:avLst/>
          </a:prstGeom>
        </p:spPr>
        <p:txBody>
          <a:bodyPr wrap="square">
            <a:spAutoFit/>
          </a:bodyPr>
          <a:lstStyle/>
          <a:p>
            <a:pPr algn="just"/>
            <a:r>
              <a:rPr lang="en-US" sz="1400">
                <a:solidFill>
                  <a:schemeClr val="bg1"/>
                </a:solidFill>
                <a:cs typeface="+mn-ea"/>
                <a:sym typeface="+mn-lt"/>
              </a:rPr>
              <a:t>Donec ipsum magna, faucibus eget ligula nec, cursus gravida dui. Vestibulum dapibus augue turpis, in mollis ipsum egestas eu. Nam vitae sagittis neque. Proin blandit tortor sapien, ac sodales risus sagittis in. </a:t>
            </a:r>
            <a:endParaRPr lang="en-US" sz="1400">
              <a:solidFill>
                <a:schemeClr val="bg1"/>
              </a:solidFill>
              <a:cs typeface="+mn-ea"/>
              <a:sym typeface="+mn-lt"/>
            </a:endParaRPr>
          </a:p>
        </p:txBody>
      </p:sp>
      <p:sp>
        <p:nvSpPr>
          <p:cNvPr id="50" name="Rectangle 25"/>
          <p:cNvSpPr/>
          <p:nvPr/>
        </p:nvSpPr>
        <p:spPr>
          <a:xfrm>
            <a:off x="4511040" y="2979861"/>
            <a:ext cx="6690360" cy="738664"/>
          </a:xfrm>
          <a:prstGeom prst="rect">
            <a:avLst/>
          </a:prstGeom>
        </p:spPr>
        <p:txBody>
          <a:bodyPr wrap="square">
            <a:spAutoFit/>
          </a:bodyPr>
          <a:lstStyle/>
          <a:p>
            <a:pPr algn="just"/>
            <a:r>
              <a:rPr lang="en-US" sz="1400">
                <a:solidFill>
                  <a:schemeClr val="bg1"/>
                </a:solidFill>
                <a:cs typeface="+mn-ea"/>
                <a:sym typeface="+mn-lt"/>
              </a:rPr>
              <a:t>Integer ac ullamcorper quam. Sed efficitur at est eu scelerisque. Morbi sit amet felis quis eros blandit accumsan in non diam. Integer massa est, scelerisque nec sollicitudin sed, vulputate in quam. </a:t>
            </a:r>
            <a:endParaRPr lang="en-US" sz="1400">
              <a:solidFill>
                <a:schemeClr val="bg1"/>
              </a:solidFill>
              <a:cs typeface="+mn-ea"/>
              <a:sym typeface="+mn-lt"/>
            </a:endParaRPr>
          </a:p>
        </p:txBody>
      </p:sp>
      <p:sp>
        <p:nvSpPr>
          <p:cNvPr id="51" name="Rectangle 28"/>
          <p:cNvSpPr/>
          <p:nvPr/>
        </p:nvSpPr>
        <p:spPr>
          <a:xfrm>
            <a:off x="4511040" y="4233295"/>
            <a:ext cx="6690360" cy="738664"/>
          </a:xfrm>
          <a:prstGeom prst="rect">
            <a:avLst/>
          </a:prstGeom>
        </p:spPr>
        <p:txBody>
          <a:bodyPr wrap="square">
            <a:spAutoFit/>
          </a:bodyPr>
          <a:lstStyle/>
          <a:p>
            <a:pPr algn="just"/>
            <a:r>
              <a:rPr lang="en-US" sz="1400">
                <a:solidFill>
                  <a:schemeClr val="bg1"/>
                </a:solidFill>
                <a:cs typeface="+mn-ea"/>
                <a:sym typeface="+mn-lt"/>
              </a:rPr>
              <a:t>Donec ipsum magna, faucibus eget ligula nec, cursus gravida dui. Vestibulum dapibus augue turpis, in mollis ipsum egestas eu. Nam vitae sagittis neque. Proin blandit tortor sapien, ac sodales risus sagittis in. </a:t>
            </a:r>
            <a:endParaRPr lang="en-US" sz="1400">
              <a:solidFill>
                <a:schemeClr val="bg1"/>
              </a:solidFill>
              <a:cs typeface="+mn-ea"/>
              <a:sym typeface="+mn-lt"/>
            </a:endParaRPr>
          </a:p>
        </p:txBody>
      </p:sp>
      <p:sp>
        <p:nvSpPr>
          <p:cNvPr id="52" name="Rectangle 31"/>
          <p:cNvSpPr/>
          <p:nvPr/>
        </p:nvSpPr>
        <p:spPr>
          <a:xfrm>
            <a:off x="4511040" y="5456423"/>
            <a:ext cx="6690360" cy="738664"/>
          </a:xfrm>
          <a:prstGeom prst="rect">
            <a:avLst/>
          </a:prstGeom>
        </p:spPr>
        <p:txBody>
          <a:bodyPr wrap="square">
            <a:spAutoFit/>
          </a:bodyPr>
          <a:lstStyle/>
          <a:p>
            <a:pPr algn="just"/>
            <a:r>
              <a:rPr lang="en-US" sz="1400">
                <a:solidFill>
                  <a:schemeClr val="bg1"/>
                </a:solidFill>
                <a:cs typeface="+mn-ea"/>
                <a:sym typeface="+mn-lt"/>
              </a:rPr>
              <a:t>Integer ac ullamcorper quam. Sed efficitur at est eu scelerisque. Morbi sit amet felis quis eros blandit accumsan in non diam. Integer massa est, scelerisque nec sollicitudin sed, vulputate in quam. </a:t>
            </a:r>
            <a:endParaRPr lang="en-US" sz="1400">
              <a:solidFill>
                <a:schemeClr val="bg1"/>
              </a:solidFill>
              <a:cs typeface="+mn-ea"/>
              <a:sym typeface="+mn-lt"/>
            </a:endParaRPr>
          </a:p>
        </p:txBody>
      </p:sp>
      <p:grpSp>
        <p:nvGrpSpPr>
          <p:cNvPr id="53" name="Group 2"/>
          <p:cNvGrpSpPr/>
          <p:nvPr/>
        </p:nvGrpSpPr>
        <p:grpSpPr>
          <a:xfrm>
            <a:off x="3177" y="1590748"/>
            <a:ext cx="4357864" cy="1103211"/>
            <a:chOff x="3177" y="1590748"/>
            <a:chExt cx="4357864" cy="1103211"/>
          </a:xfrm>
        </p:grpSpPr>
        <p:sp>
          <p:nvSpPr>
            <p:cNvPr id="54" name="Freeform 38"/>
            <p:cNvSpPr/>
            <p:nvPr/>
          </p:nvSpPr>
          <p:spPr bwMode="auto">
            <a:xfrm>
              <a:off x="1972429" y="1591567"/>
              <a:ext cx="392132" cy="1101573"/>
            </a:xfrm>
            <a:custGeom>
              <a:avLst/>
              <a:gdLst>
                <a:gd name="connsiteX0" fmla="*/ 0 w 392132"/>
                <a:gd name="connsiteY0" fmla="*/ 0 h 1101573"/>
                <a:gd name="connsiteX1" fmla="*/ 4305 w 392132"/>
                <a:gd name="connsiteY1" fmla="*/ 1856 h 1101573"/>
                <a:gd name="connsiteX2" fmla="*/ 325443 w 392132"/>
                <a:gd name="connsiteY2" fmla="*/ 140235 h 1101573"/>
                <a:gd name="connsiteX3" fmla="*/ 392132 w 392132"/>
                <a:gd name="connsiteY3" fmla="*/ 168972 h 1101573"/>
                <a:gd name="connsiteX4" fmla="*/ 392132 w 392132"/>
                <a:gd name="connsiteY4" fmla="*/ 932602 h 1101573"/>
                <a:gd name="connsiteX5" fmla="*/ 389166 w 392132"/>
                <a:gd name="connsiteY5" fmla="*/ 933880 h 1101573"/>
                <a:gd name="connsiteX6" fmla="*/ 68028 w 392132"/>
                <a:gd name="connsiteY6" fmla="*/ 1072259 h 1101573"/>
                <a:gd name="connsiteX7" fmla="*/ 0 w 392132"/>
                <a:gd name="connsiteY7" fmla="*/ 1101573 h 1101573"/>
                <a:gd name="connsiteX8" fmla="*/ 0 w 392132"/>
                <a:gd name="connsiteY8" fmla="*/ 0 h 1101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132" h="1101573">
                  <a:moveTo>
                    <a:pt x="0" y="0"/>
                  </a:moveTo>
                  <a:lnTo>
                    <a:pt x="4305" y="1856"/>
                  </a:lnTo>
                  <a:cubicBezTo>
                    <a:pt x="21376" y="9212"/>
                    <a:pt x="85390" y="36795"/>
                    <a:pt x="325443" y="140235"/>
                  </a:cubicBezTo>
                  <a:lnTo>
                    <a:pt x="392132" y="168972"/>
                  </a:lnTo>
                  <a:lnTo>
                    <a:pt x="392132" y="932602"/>
                  </a:lnTo>
                  <a:lnTo>
                    <a:pt x="389166" y="933880"/>
                  </a:lnTo>
                  <a:cubicBezTo>
                    <a:pt x="372095" y="941236"/>
                    <a:pt x="308081" y="968819"/>
                    <a:pt x="68028" y="1072259"/>
                  </a:cubicBezTo>
                  <a:lnTo>
                    <a:pt x="0" y="1101573"/>
                  </a:lnTo>
                  <a:lnTo>
                    <a:pt x="0" y="0"/>
                  </a:lnTo>
                  <a:close/>
                </a:path>
              </a:pathLst>
            </a:custGeom>
            <a:solidFill>
              <a:schemeClr val="accent1">
                <a:lumMod val="75000"/>
              </a:schemeClr>
            </a:solidFill>
            <a:ln>
              <a:noFill/>
            </a:ln>
          </p:spPr>
          <p:txBody>
            <a:bodyPr vert="horz" wrap="square" lIns="91440" tIns="45720" rIns="91440" bIns="45720" numCol="1" anchor="t" anchorCtr="0" compatLnSpc="1">
              <a:noAutofit/>
            </a:bodyPr>
            <a:lstStyle/>
            <a:p>
              <a:endParaRPr lang="en-US">
                <a:solidFill>
                  <a:schemeClr val="bg1"/>
                </a:solidFill>
                <a:cs typeface="+mn-ea"/>
                <a:sym typeface="+mn-lt"/>
              </a:endParaRPr>
            </a:p>
          </p:txBody>
        </p:sp>
        <p:sp>
          <p:nvSpPr>
            <p:cNvPr id="55" name="Freeform 33"/>
            <p:cNvSpPr/>
            <p:nvPr/>
          </p:nvSpPr>
          <p:spPr bwMode="auto">
            <a:xfrm>
              <a:off x="3177" y="1590748"/>
              <a:ext cx="1969253" cy="1103211"/>
            </a:xfrm>
            <a:custGeom>
              <a:avLst/>
              <a:gdLst>
                <a:gd name="connsiteX0" fmla="*/ 162713 w 1969253"/>
                <a:gd name="connsiteY0" fmla="*/ 0 h 1103211"/>
                <a:gd name="connsiteX1" fmla="*/ 1967351 w 1969253"/>
                <a:gd name="connsiteY1" fmla="*/ 0 h 1103211"/>
                <a:gd name="connsiteX2" fmla="*/ 1968127 w 1969253"/>
                <a:gd name="connsiteY2" fmla="*/ 334 h 1103211"/>
                <a:gd name="connsiteX3" fmla="*/ 1969253 w 1969253"/>
                <a:gd name="connsiteY3" fmla="*/ 819 h 1103211"/>
                <a:gd name="connsiteX4" fmla="*/ 1969253 w 1969253"/>
                <a:gd name="connsiteY4" fmla="*/ 1102392 h 1103211"/>
                <a:gd name="connsiteX5" fmla="*/ 1967351 w 1969253"/>
                <a:gd name="connsiteY5" fmla="*/ 1103211 h 1103211"/>
                <a:gd name="connsiteX6" fmla="*/ 162713 w 1969253"/>
                <a:gd name="connsiteY6" fmla="*/ 1103211 h 1103211"/>
                <a:gd name="connsiteX7" fmla="*/ 0 w 1969253"/>
                <a:gd name="connsiteY7" fmla="*/ 936250 h 1103211"/>
                <a:gd name="connsiteX8" fmla="*/ 0 w 1969253"/>
                <a:gd name="connsiteY8" fmla="*/ 166961 h 1103211"/>
                <a:gd name="connsiteX9" fmla="*/ 162713 w 1969253"/>
                <a:gd name="connsiteY9" fmla="*/ 0 h 110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9253" h="1103211">
                  <a:moveTo>
                    <a:pt x="162713" y="0"/>
                  </a:moveTo>
                  <a:cubicBezTo>
                    <a:pt x="162713" y="0"/>
                    <a:pt x="162713" y="0"/>
                    <a:pt x="1967351" y="0"/>
                  </a:cubicBezTo>
                  <a:cubicBezTo>
                    <a:pt x="1967351" y="0"/>
                    <a:pt x="1967351" y="0"/>
                    <a:pt x="1968127" y="334"/>
                  </a:cubicBezTo>
                  <a:lnTo>
                    <a:pt x="1969253" y="819"/>
                  </a:lnTo>
                  <a:lnTo>
                    <a:pt x="1969253" y="1102392"/>
                  </a:lnTo>
                  <a:lnTo>
                    <a:pt x="1967351" y="1103211"/>
                  </a:lnTo>
                  <a:cubicBezTo>
                    <a:pt x="1967351" y="1103211"/>
                    <a:pt x="1967351" y="1103211"/>
                    <a:pt x="162713" y="1103211"/>
                  </a:cubicBezTo>
                  <a:cubicBezTo>
                    <a:pt x="71847" y="1103211"/>
                    <a:pt x="0" y="1029241"/>
                    <a:pt x="0" y="936250"/>
                  </a:cubicBezTo>
                  <a:cubicBezTo>
                    <a:pt x="0" y="936250"/>
                    <a:pt x="0" y="936250"/>
                    <a:pt x="0" y="166961"/>
                  </a:cubicBezTo>
                  <a:cubicBezTo>
                    <a:pt x="0" y="73970"/>
                    <a:pt x="71847" y="0"/>
                    <a:pt x="162713" y="0"/>
                  </a:cubicBezTo>
                  <a:close/>
                </a:path>
              </a:pathLst>
            </a:custGeom>
            <a:solidFill>
              <a:schemeClr val="accent1"/>
            </a:solidFill>
            <a:ln>
              <a:noFill/>
            </a:ln>
          </p:spPr>
          <p:txBody>
            <a:bodyPr vert="horz" wrap="square" lIns="91440" tIns="45720" rIns="91440" bIns="45720" numCol="1" anchor="t" anchorCtr="0" compatLnSpc="1">
              <a:noAutofit/>
            </a:bodyPr>
            <a:lstStyle/>
            <a:p>
              <a:endParaRPr lang="en-US">
                <a:solidFill>
                  <a:schemeClr val="bg1"/>
                </a:solidFill>
                <a:cs typeface="+mn-ea"/>
                <a:sym typeface="+mn-lt"/>
              </a:endParaRPr>
            </a:p>
          </p:txBody>
        </p:sp>
        <p:sp>
          <p:nvSpPr>
            <p:cNvPr id="56" name="Freeform 32"/>
            <p:cNvSpPr/>
            <p:nvPr/>
          </p:nvSpPr>
          <p:spPr bwMode="auto">
            <a:xfrm>
              <a:off x="2364562" y="1760539"/>
              <a:ext cx="1996479" cy="763630"/>
            </a:xfrm>
            <a:custGeom>
              <a:avLst/>
              <a:gdLst>
                <a:gd name="connsiteX0" fmla="*/ 0 w 1996479"/>
                <a:gd name="connsiteY0" fmla="*/ 0 h 763630"/>
                <a:gd name="connsiteX1" fmla="*/ 3241 w 1996479"/>
                <a:gd name="connsiteY1" fmla="*/ 1396 h 763630"/>
                <a:gd name="connsiteX2" fmla="*/ 1685316 w 1996479"/>
                <a:gd name="connsiteY2" fmla="*/ 1396 h 763630"/>
                <a:gd name="connsiteX3" fmla="*/ 1685316 w 1996479"/>
                <a:gd name="connsiteY3" fmla="*/ 2751 h 763630"/>
                <a:gd name="connsiteX4" fmla="*/ 1685316 w 1996479"/>
                <a:gd name="connsiteY4" fmla="*/ 4527 h 763630"/>
                <a:gd name="connsiteX5" fmla="*/ 1691451 w 1996479"/>
                <a:gd name="connsiteY5" fmla="*/ 7732 h 763630"/>
                <a:gd name="connsiteX6" fmla="*/ 1799688 w 1996479"/>
                <a:gd name="connsiteY6" fmla="*/ 686644 h 763630"/>
                <a:gd name="connsiteX7" fmla="*/ 1685316 w 1996479"/>
                <a:gd name="connsiteY7" fmla="*/ 761338 h 763630"/>
                <a:gd name="connsiteX8" fmla="*/ 1685316 w 1996479"/>
                <a:gd name="connsiteY8" fmla="*/ 762233 h 763630"/>
                <a:gd name="connsiteX9" fmla="*/ 1683945 w 1996479"/>
                <a:gd name="connsiteY9" fmla="*/ 762233 h 763630"/>
                <a:gd name="connsiteX10" fmla="*/ 1683720 w 1996479"/>
                <a:gd name="connsiteY10" fmla="*/ 762380 h 763630"/>
                <a:gd name="connsiteX11" fmla="*/ 1683720 w 1996479"/>
                <a:gd name="connsiteY11" fmla="*/ 762233 h 763630"/>
                <a:gd name="connsiteX12" fmla="*/ 1682030 w 1996479"/>
                <a:gd name="connsiteY12" fmla="*/ 762233 h 763630"/>
                <a:gd name="connsiteX13" fmla="*/ 3241 w 1996479"/>
                <a:gd name="connsiteY13" fmla="*/ 762233 h 763630"/>
                <a:gd name="connsiteX14" fmla="*/ 2465 w 1996479"/>
                <a:gd name="connsiteY14" fmla="*/ 762567 h 763630"/>
                <a:gd name="connsiteX15" fmla="*/ 0 w 1996479"/>
                <a:gd name="connsiteY15" fmla="*/ 763630 h 763630"/>
                <a:gd name="connsiteX16" fmla="*/ 0 w 1996479"/>
                <a:gd name="connsiteY16" fmla="*/ 0 h 76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96479" h="763630">
                  <a:moveTo>
                    <a:pt x="0" y="0"/>
                  </a:moveTo>
                  <a:lnTo>
                    <a:pt x="3241" y="1396"/>
                  </a:lnTo>
                  <a:cubicBezTo>
                    <a:pt x="3241" y="1396"/>
                    <a:pt x="3241" y="1396"/>
                    <a:pt x="1685316" y="1396"/>
                  </a:cubicBezTo>
                  <a:cubicBezTo>
                    <a:pt x="1685316" y="1396"/>
                    <a:pt x="1685316" y="1396"/>
                    <a:pt x="1685316" y="2751"/>
                  </a:cubicBezTo>
                  <a:lnTo>
                    <a:pt x="1685316" y="4527"/>
                  </a:lnTo>
                  <a:lnTo>
                    <a:pt x="1691451" y="7732"/>
                  </a:lnTo>
                  <a:cubicBezTo>
                    <a:pt x="1761203" y="45099"/>
                    <a:pt x="2268712" y="337000"/>
                    <a:pt x="1799688" y="686644"/>
                  </a:cubicBezTo>
                  <a:lnTo>
                    <a:pt x="1685316" y="761338"/>
                  </a:lnTo>
                  <a:lnTo>
                    <a:pt x="1685316" y="762233"/>
                  </a:lnTo>
                  <a:lnTo>
                    <a:pt x="1683945" y="762233"/>
                  </a:lnTo>
                  <a:lnTo>
                    <a:pt x="1683720" y="762380"/>
                  </a:lnTo>
                  <a:lnTo>
                    <a:pt x="1683720" y="762233"/>
                  </a:lnTo>
                  <a:lnTo>
                    <a:pt x="1682030" y="762233"/>
                  </a:lnTo>
                  <a:cubicBezTo>
                    <a:pt x="1659033" y="762233"/>
                    <a:pt x="1475056" y="762233"/>
                    <a:pt x="3241" y="762233"/>
                  </a:cubicBezTo>
                  <a:cubicBezTo>
                    <a:pt x="3241" y="762233"/>
                    <a:pt x="3241" y="762233"/>
                    <a:pt x="2465" y="762567"/>
                  </a:cubicBezTo>
                  <a:lnTo>
                    <a:pt x="0" y="763630"/>
                  </a:lnTo>
                  <a:lnTo>
                    <a:pt x="0" y="0"/>
                  </a:lnTo>
                  <a:close/>
                </a:path>
              </a:pathLst>
            </a:custGeom>
            <a:solidFill>
              <a:schemeClr val="accent1"/>
            </a:solidFill>
            <a:ln>
              <a:noFill/>
            </a:ln>
          </p:spPr>
          <p:txBody>
            <a:bodyPr vert="horz" wrap="square" lIns="91440" tIns="45720" rIns="91440" bIns="45720" numCol="1" anchor="t" anchorCtr="0" compatLnSpc="1">
              <a:noAutofit/>
            </a:bodyPr>
            <a:lstStyle/>
            <a:p>
              <a:endParaRPr lang="en-US">
                <a:solidFill>
                  <a:schemeClr val="bg1"/>
                </a:solidFill>
                <a:cs typeface="+mn-ea"/>
                <a:sym typeface="+mn-lt"/>
              </a:endParaRPr>
            </a:p>
          </p:txBody>
        </p:sp>
        <p:sp>
          <p:nvSpPr>
            <p:cNvPr id="57" name="TextBox 39"/>
            <p:cNvSpPr txBox="1"/>
            <p:nvPr/>
          </p:nvSpPr>
          <p:spPr>
            <a:xfrm>
              <a:off x="911525" y="1816009"/>
              <a:ext cx="718466" cy="584775"/>
            </a:xfrm>
            <a:prstGeom prst="rect">
              <a:avLst/>
            </a:prstGeom>
            <a:noFill/>
          </p:spPr>
          <p:txBody>
            <a:bodyPr wrap="none" rtlCol="0">
              <a:spAutoFit/>
            </a:bodyPr>
            <a:lstStyle/>
            <a:p>
              <a:r>
                <a:rPr lang="id-ID" sz="1600" b="1">
                  <a:solidFill>
                    <a:schemeClr val="bg1"/>
                  </a:solidFill>
                  <a:cs typeface="+mn-ea"/>
                  <a:sym typeface="+mn-lt"/>
                </a:rPr>
                <a:t>Title</a:t>
              </a:r>
              <a:endParaRPr lang="en-US" sz="1600" b="1">
                <a:solidFill>
                  <a:schemeClr val="bg1"/>
                </a:solidFill>
                <a:cs typeface="+mn-ea"/>
                <a:sym typeface="+mn-lt"/>
              </a:endParaRPr>
            </a:p>
            <a:p>
              <a:r>
                <a:rPr lang="en-US" sz="1600" b="1">
                  <a:solidFill>
                    <a:schemeClr val="bg1"/>
                  </a:solidFill>
                  <a:cs typeface="+mn-ea"/>
                  <a:sym typeface="+mn-lt"/>
                </a:rPr>
                <a:t>Here</a:t>
              </a:r>
              <a:r>
                <a:rPr lang="id-ID" sz="1600" b="1">
                  <a:solidFill>
                    <a:schemeClr val="bg1"/>
                  </a:solidFill>
                  <a:cs typeface="+mn-ea"/>
                  <a:sym typeface="+mn-lt"/>
                </a:rPr>
                <a:t> </a:t>
              </a:r>
              <a:endParaRPr lang="id-ID" sz="1600" b="1" dirty="0">
                <a:solidFill>
                  <a:schemeClr val="bg1"/>
                </a:solidFill>
                <a:cs typeface="+mn-ea"/>
                <a:sym typeface="+mn-lt"/>
              </a:endParaRPr>
            </a:p>
          </p:txBody>
        </p:sp>
        <p:sp>
          <p:nvSpPr>
            <p:cNvPr id="58" name="Freeform 538"/>
            <p:cNvSpPr>
              <a:spLocks noChangeArrowheads="1"/>
            </p:cNvSpPr>
            <p:nvPr/>
          </p:nvSpPr>
          <p:spPr bwMode="auto">
            <a:xfrm>
              <a:off x="521701" y="1969965"/>
              <a:ext cx="389823" cy="344775"/>
            </a:xfrm>
            <a:custGeom>
              <a:avLst/>
              <a:gdLst>
                <a:gd name="T0" fmla="*/ 1029 w 1255"/>
                <a:gd name="T1" fmla="*/ 75 h 1113"/>
                <a:gd name="T2" fmla="*/ 75 w 1255"/>
                <a:gd name="T3" fmla="*/ 0 h 1113"/>
                <a:gd name="T4" fmla="*/ 0 w 1255"/>
                <a:gd name="T5" fmla="*/ 953 h 1113"/>
                <a:gd name="T6" fmla="*/ 644 w 1255"/>
                <a:gd name="T7" fmla="*/ 1029 h 1113"/>
                <a:gd name="T8" fmla="*/ 1254 w 1255"/>
                <a:gd name="T9" fmla="*/ 736 h 1113"/>
                <a:gd name="T10" fmla="*/ 335 w 1255"/>
                <a:gd name="T11" fmla="*/ 75 h 1113"/>
                <a:gd name="T12" fmla="*/ 694 w 1255"/>
                <a:gd name="T13" fmla="*/ 167 h 1113"/>
                <a:gd name="T14" fmla="*/ 335 w 1255"/>
                <a:gd name="T15" fmla="*/ 75 h 1113"/>
                <a:gd name="T16" fmla="*/ 937 w 1255"/>
                <a:gd name="T17" fmla="*/ 251 h 1113"/>
                <a:gd name="T18" fmla="*/ 878 w 1255"/>
                <a:gd name="T19" fmla="*/ 368 h 1113"/>
                <a:gd name="T20" fmla="*/ 661 w 1255"/>
                <a:gd name="T21" fmla="*/ 385 h 1113"/>
                <a:gd name="T22" fmla="*/ 552 w 1255"/>
                <a:gd name="T23" fmla="*/ 494 h 1113"/>
                <a:gd name="T24" fmla="*/ 510 w 1255"/>
                <a:gd name="T25" fmla="*/ 736 h 1113"/>
                <a:gd name="T26" fmla="*/ 92 w 1255"/>
                <a:gd name="T27" fmla="*/ 920 h 1113"/>
                <a:gd name="T28" fmla="*/ 845 w 1255"/>
                <a:gd name="T29" fmla="*/ 435 h 1113"/>
                <a:gd name="T30" fmla="*/ 911 w 1255"/>
                <a:gd name="T31" fmla="*/ 435 h 1113"/>
                <a:gd name="T32" fmla="*/ 845 w 1255"/>
                <a:gd name="T33" fmla="*/ 435 h 1113"/>
                <a:gd name="T34" fmla="*/ 577 w 1255"/>
                <a:gd name="T35" fmla="*/ 769 h 1113"/>
                <a:gd name="T36" fmla="*/ 577 w 1255"/>
                <a:gd name="T37" fmla="*/ 703 h 1113"/>
                <a:gd name="T38" fmla="*/ 878 w 1255"/>
                <a:gd name="T39" fmla="*/ 1079 h 1113"/>
                <a:gd name="T40" fmla="*/ 878 w 1255"/>
                <a:gd name="T41" fmla="*/ 1004 h 1113"/>
                <a:gd name="T42" fmla="*/ 878 w 1255"/>
                <a:gd name="T43" fmla="*/ 1079 h 1113"/>
                <a:gd name="T44" fmla="*/ 945 w 1255"/>
                <a:gd name="T45" fmla="*/ 728 h 1113"/>
                <a:gd name="T46" fmla="*/ 878 w 1255"/>
                <a:gd name="T47" fmla="*/ 803 h 1113"/>
                <a:gd name="T48" fmla="*/ 661 w 1255"/>
                <a:gd name="T49" fmla="*/ 627 h 1113"/>
                <a:gd name="T50" fmla="*/ 694 w 1255"/>
                <a:gd name="T51" fmla="*/ 585 h 1113"/>
                <a:gd name="T52" fmla="*/ 878 w 1255"/>
                <a:gd name="T53" fmla="*/ 669 h 1113"/>
                <a:gd name="T54" fmla="*/ 1045 w 1255"/>
                <a:gd name="T55" fmla="*/ 544 h 1113"/>
                <a:gd name="T56" fmla="*/ 1087 w 1255"/>
                <a:gd name="T57" fmla="*/ 585 h 1113"/>
                <a:gd name="T58" fmla="*/ 1146 w 1255"/>
                <a:gd name="T59" fmla="*/ 736 h 1113"/>
                <a:gd name="T60" fmla="*/ 1221 w 1255"/>
                <a:gd name="T61" fmla="*/ 736 h 1113"/>
                <a:gd name="T62" fmla="*/ 1179 w 1255"/>
                <a:gd name="T63" fmla="*/ 769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55" h="1113">
                  <a:moveTo>
                    <a:pt x="1029" y="402"/>
                  </a:moveTo>
                  <a:cubicBezTo>
                    <a:pt x="1029" y="75"/>
                    <a:pt x="1029" y="75"/>
                    <a:pt x="1029" y="75"/>
                  </a:cubicBezTo>
                  <a:cubicBezTo>
                    <a:pt x="1029" y="34"/>
                    <a:pt x="995" y="0"/>
                    <a:pt x="953" y="0"/>
                  </a:cubicBezTo>
                  <a:cubicBezTo>
                    <a:pt x="75" y="0"/>
                    <a:pt x="75" y="0"/>
                    <a:pt x="75" y="0"/>
                  </a:cubicBezTo>
                  <a:cubicBezTo>
                    <a:pt x="34" y="0"/>
                    <a:pt x="0" y="34"/>
                    <a:pt x="0" y="75"/>
                  </a:cubicBezTo>
                  <a:cubicBezTo>
                    <a:pt x="0" y="953"/>
                    <a:pt x="0" y="953"/>
                    <a:pt x="0" y="953"/>
                  </a:cubicBezTo>
                  <a:cubicBezTo>
                    <a:pt x="0" y="995"/>
                    <a:pt x="34" y="1029"/>
                    <a:pt x="75" y="1029"/>
                  </a:cubicBezTo>
                  <a:cubicBezTo>
                    <a:pt x="644" y="1029"/>
                    <a:pt x="644" y="1029"/>
                    <a:pt x="644" y="1029"/>
                  </a:cubicBezTo>
                  <a:cubicBezTo>
                    <a:pt x="711" y="1079"/>
                    <a:pt x="795" y="1112"/>
                    <a:pt x="878" y="1112"/>
                  </a:cubicBezTo>
                  <a:cubicBezTo>
                    <a:pt x="1087" y="1112"/>
                    <a:pt x="1254" y="945"/>
                    <a:pt x="1254" y="736"/>
                  </a:cubicBezTo>
                  <a:cubicBezTo>
                    <a:pt x="1254" y="585"/>
                    <a:pt x="1162" y="460"/>
                    <a:pt x="1029" y="402"/>
                  </a:cubicBezTo>
                  <a:close/>
                  <a:moveTo>
                    <a:pt x="335" y="75"/>
                  </a:moveTo>
                  <a:cubicBezTo>
                    <a:pt x="694" y="75"/>
                    <a:pt x="694" y="75"/>
                    <a:pt x="694" y="75"/>
                  </a:cubicBezTo>
                  <a:cubicBezTo>
                    <a:pt x="694" y="167"/>
                    <a:pt x="694" y="167"/>
                    <a:pt x="694" y="167"/>
                  </a:cubicBezTo>
                  <a:cubicBezTo>
                    <a:pt x="335" y="167"/>
                    <a:pt x="335" y="167"/>
                    <a:pt x="335" y="167"/>
                  </a:cubicBezTo>
                  <a:lnTo>
                    <a:pt x="335" y="75"/>
                  </a:lnTo>
                  <a:close/>
                  <a:moveTo>
                    <a:pt x="92" y="251"/>
                  </a:moveTo>
                  <a:cubicBezTo>
                    <a:pt x="937" y="251"/>
                    <a:pt x="937" y="251"/>
                    <a:pt x="937" y="251"/>
                  </a:cubicBezTo>
                  <a:cubicBezTo>
                    <a:pt x="937" y="368"/>
                    <a:pt x="937" y="368"/>
                    <a:pt x="937" y="368"/>
                  </a:cubicBezTo>
                  <a:cubicBezTo>
                    <a:pt x="920" y="368"/>
                    <a:pt x="895" y="368"/>
                    <a:pt x="878" y="368"/>
                  </a:cubicBezTo>
                  <a:cubicBezTo>
                    <a:pt x="795" y="368"/>
                    <a:pt x="719" y="393"/>
                    <a:pt x="661" y="435"/>
                  </a:cubicBezTo>
                  <a:cubicBezTo>
                    <a:pt x="661" y="385"/>
                    <a:pt x="661" y="385"/>
                    <a:pt x="661" y="385"/>
                  </a:cubicBezTo>
                  <a:cubicBezTo>
                    <a:pt x="552" y="385"/>
                    <a:pt x="552" y="385"/>
                    <a:pt x="552" y="385"/>
                  </a:cubicBezTo>
                  <a:cubicBezTo>
                    <a:pt x="552" y="494"/>
                    <a:pt x="552" y="494"/>
                    <a:pt x="552" y="494"/>
                  </a:cubicBezTo>
                  <a:cubicBezTo>
                    <a:pt x="602" y="494"/>
                    <a:pt x="602" y="494"/>
                    <a:pt x="602" y="494"/>
                  </a:cubicBezTo>
                  <a:cubicBezTo>
                    <a:pt x="544" y="560"/>
                    <a:pt x="510" y="644"/>
                    <a:pt x="510" y="736"/>
                  </a:cubicBezTo>
                  <a:cubicBezTo>
                    <a:pt x="510" y="803"/>
                    <a:pt x="527" y="870"/>
                    <a:pt x="560" y="920"/>
                  </a:cubicBezTo>
                  <a:cubicBezTo>
                    <a:pt x="92" y="920"/>
                    <a:pt x="92" y="920"/>
                    <a:pt x="92" y="920"/>
                  </a:cubicBezTo>
                  <a:lnTo>
                    <a:pt x="92" y="251"/>
                  </a:lnTo>
                  <a:close/>
                  <a:moveTo>
                    <a:pt x="845" y="435"/>
                  </a:moveTo>
                  <a:cubicBezTo>
                    <a:pt x="845" y="418"/>
                    <a:pt x="861" y="402"/>
                    <a:pt x="878" y="402"/>
                  </a:cubicBezTo>
                  <a:cubicBezTo>
                    <a:pt x="895" y="402"/>
                    <a:pt x="911" y="418"/>
                    <a:pt x="911" y="435"/>
                  </a:cubicBezTo>
                  <a:cubicBezTo>
                    <a:pt x="911" y="452"/>
                    <a:pt x="895" y="468"/>
                    <a:pt x="878" y="468"/>
                  </a:cubicBezTo>
                  <a:cubicBezTo>
                    <a:pt x="861" y="468"/>
                    <a:pt x="845" y="452"/>
                    <a:pt x="845" y="435"/>
                  </a:cubicBezTo>
                  <a:close/>
                  <a:moveTo>
                    <a:pt x="610" y="736"/>
                  </a:moveTo>
                  <a:cubicBezTo>
                    <a:pt x="610" y="761"/>
                    <a:pt x="594" y="769"/>
                    <a:pt x="577" y="769"/>
                  </a:cubicBezTo>
                  <a:cubicBezTo>
                    <a:pt x="560" y="769"/>
                    <a:pt x="544" y="761"/>
                    <a:pt x="544" y="736"/>
                  </a:cubicBezTo>
                  <a:cubicBezTo>
                    <a:pt x="544" y="719"/>
                    <a:pt x="560" y="703"/>
                    <a:pt x="577" y="703"/>
                  </a:cubicBezTo>
                  <a:cubicBezTo>
                    <a:pt x="594" y="703"/>
                    <a:pt x="610" y="719"/>
                    <a:pt x="610" y="736"/>
                  </a:cubicBezTo>
                  <a:close/>
                  <a:moveTo>
                    <a:pt x="878" y="1079"/>
                  </a:moveTo>
                  <a:cubicBezTo>
                    <a:pt x="861" y="1079"/>
                    <a:pt x="845" y="1062"/>
                    <a:pt x="845" y="1045"/>
                  </a:cubicBezTo>
                  <a:cubicBezTo>
                    <a:pt x="845" y="1020"/>
                    <a:pt x="861" y="1004"/>
                    <a:pt x="878" y="1004"/>
                  </a:cubicBezTo>
                  <a:cubicBezTo>
                    <a:pt x="895" y="1004"/>
                    <a:pt x="911" y="1020"/>
                    <a:pt x="911" y="1045"/>
                  </a:cubicBezTo>
                  <a:cubicBezTo>
                    <a:pt x="911" y="1062"/>
                    <a:pt x="895" y="1079"/>
                    <a:pt x="878" y="1079"/>
                  </a:cubicBezTo>
                  <a:close/>
                  <a:moveTo>
                    <a:pt x="1087" y="585"/>
                  </a:moveTo>
                  <a:cubicBezTo>
                    <a:pt x="945" y="728"/>
                    <a:pt x="945" y="728"/>
                    <a:pt x="945" y="728"/>
                  </a:cubicBezTo>
                  <a:lnTo>
                    <a:pt x="945" y="736"/>
                  </a:lnTo>
                  <a:cubicBezTo>
                    <a:pt x="945" y="778"/>
                    <a:pt x="920" y="803"/>
                    <a:pt x="878" y="803"/>
                  </a:cubicBezTo>
                  <a:cubicBezTo>
                    <a:pt x="845" y="803"/>
                    <a:pt x="811" y="778"/>
                    <a:pt x="811" y="744"/>
                  </a:cubicBezTo>
                  <a:cubicBezTo>
                    <a:pt x="661" y="627"/>
                    <a:pt x="661" y="627"/>
                    <a:pt x="661" y="627"/>
                  </a:cubicBezTo>
                  <a:cubicBezTo>
                    <a:pt x="652" y="619"/>
                    <a:pt x="644" y="594"/>
                    <a:pt x="652" y="585"/>
                  </a:cubicBezTo>
                  <a:cubicBezTo>
                    <a:pt x="661" y="577"/>
                    <a:pt x="686" y="569"/>
                    <a:pt x="694" y="585"/>
                  </a:cubicBezTo>
                  <a:cubicBezTo>
                    <a:pt x="836" y="686"/>
                    <a:pt x="836" y="686"/>
                    <a:pt x="836" y="686"/>
                  </a:cubicBezTo>
                  <a:cubicBezTo>
                    <a:pt x="845" y="677"/>
                    <a:pt x="861" y="669"/>
                    <a:pt x="878" y="669"/>
                  </a:cubicBezTo>
                  <a:cubicBezTo>
                    <a:pt x="895" y="669"/>
                    <a:pt x="903" y="677"/>
                    <a:pt x="911" y="677"/>
                  </a:cubicBezTo>
                  <a:cubicBezTo>
                    <a:pt x="1045" y="544"/>
                    <a:pt x="1045" y="544"/>
                    <a:pt x="1045" y="544"/>
                  </a:cubicBezTo>
                  <a:cubicBezTo>
                    <a:pt x="1062" y="535"/>
                    <a:pt x="1079" y="535"/>
                    <a:pt x="1087" y="544"/>
                  </a:cubicBezTo>
                  <a:cubicBezTo>
                    <a:pt x="1104" y="552"/>
                    <a:pt x="1096" y="569"/>
                    <a:pt x="1087" y="585"/>
                  </a:cubicBezTo>
                  <a:close/>
                  <a:moveTo>
                    <a:pt x="1179" y="769"/>
                  </a:moveTo>
                  <a:cubicBezTo>
                    <a:pt x="1162" y="769"/>
                    <a:pt x="1146" y="761"/>
                    <a:pt x="1146" y="736"/>
                  </a:cubicBezTo>
                  <a:cubicBezTo>
                    <a:pt x="1146" y="719"/>
                    <a:pt x="1162" y="703"/>
                    <a:pt x="1179" y="703"/>
                  </a:cubicBezTo>
                  <a:cubicBezTo>
                    <a:pt x="1204" y="703"/>
                    <a:pt x="1221" y="719"/>
                    <a:pt x="1221" y="736"/>
                  </a:cubicBezTo>
                  <a:cubicBezTo>
                    <a:pt x="1221" y="761"/>
                    <a:pt x="1204" y="769"/>
                    <a:pt x="1179" y="769"/>
                  </a:cubicBezTo>
                  <a:close/>
                  <a:moveTo>
                    <a:pt x="1179" y="769"/>
                  </a:moveTo>
                  <a:lnTo>
                    <a:pt x="1179" y="769"/>
                  </a:lnTo>
                  <a:close/>
                </a:path>
              </a:pathLst>
            </a:custGeom>
            <a:solidFill>
              <a:schemeClr val="bg1"/>
            </a:solidFill>
            <a:ln>
              <a:noFill/>
            </a:ln>
            <a:effectLst/>
          </p:spPr>
          <p:txBody>
            <a:bodyPr wrap="none" anchor="ctr"/>
            <a:lstStyle/>
            <a:p>
              <a:pPr>
                <a:defRPr/>
              </a:pPr>
              <a:endParaRPr lang="en-US" sz="900" dirty="0">
                <a:solidFill>
                  <a:schemeClr val="bg1"/>
                </a:solidFill>
                <a:cs typeface="+mn-ea"/>
                <a:sym typeface="+mn-lt"/>
              </a:endParaRPr>
            </a:p>
          </p:txBody>
        </p:sp>
        <p:sp>
          <p:nvSpPr>
            <p:cNvPr id="59" name="TextBox 49"/>
            <p:cNvSpPr txBox="1"/>
            <p:nvPr/>
          </p:nvSpPr>
          <p:spPr>
            <a:xfrm>
              <a:off x="3408535" y="2003852"/>
              <a:ext cx="695703" cy="276999"/>
            </a:xfrm>
            <a:prstGeom prst="rect">
              <a:avLst/>
            </a:prstGeom>
            <a:noFill/>
          </p:spPr>
          <p:txBody>
            <a:bodyPr wrap="none" lIns="0" tIns="0" rIns="0" bIns="0" rtlCol="0" anchor="ctr">
              <a:spAutoFit/>
            </a:bodyPr>
            <a:lstStyle/>
            <a:p>
              <a:pPr algn="r" defTabSz="1219200">
                <a:spcBef>
                  <a:spcPct val="20000"/>
                </a:spcBef>
                <a:defRPr/>
              </a:pPr>
              <a:r>
                <a:rPr lang="en-US" dirty="0">
                  <a:solidFill>
                    <a:schemeClr val="bg1"/>
                  </a:solidFill>
                  <a:cs typeface="+mn-ea"/>
                  <a:sym typeface="+mn-lt"/>
                </a:rPr>
                <a:t>6/2022</a:t>
              </a:r>
              <a:endParaRPr lang="en-US" dirty="0">
                <a:solidFill>
                  <a:schemeClr val="bg1"/>
                </a:solidFill>
                <a:cs typeface="+mn-ea"/>
                <a:sym typeface="+mn-lt"/>
              </a:endParaRPr>
            </a:p>
          </p:txBody>
        </p:sp>
      </p:grpSp>
      <p:grpSp>
        <p:nvGrpSpPr>
          <p:cNvPr id="60" name="Group 3"/>
          <p:cNvGrpSpPr/>
          <p:nvPr/>
        </p:nvGrpSpPr>
        <p:grpSpPr>
          <a:xfrm>
            <a:off x="3177" y="2828958"/>
            <a:ext cx="4357864" cy="1103211"/>
            <a:chOff x="3177" y="2828958"/>
            <a:chExt cx="4357864" cy="1103211"/>
          </a:xfrm>
        </p:grpSpPr>
        <p:sp>
          <p:nvSpPr>
            <p:cNvPr id="61" name="Freeform 37"/>
            <p:cNvSpPr/>
            <p:nvPr/>
          </p:nvSpPr>
          <p:spPr bwMode="auto">
            <a:xfrm>
              <a:off x="1972429" y="2829777"/>
              <a:ext cx="392132" cy="1101573"/>
            </a:xfrm>
            <a:custGeom>
              <a:avLst/>
              <a:gdLst>
                <a:gd name="connsiteX0" fmla="*/ 0 w 392132"/>
                <a:gd name="connsiteY0" fmla="*/ 0 h 1101573"/>
                <a:gd name="connsiteX1" fmla="*/ 4305 w 392132"/>
                <a:gd name="connsiteY1" fmla="*/ 1856 h 1101573"/>
                <a:gd name="connsiteX2" fmla="*/ 325443 w 392132"/>
                <a:gd name="connsiteY2" fmla="*/ 140236 h 1101573"/>
                <a:gd name="connsiteX3" fmla="*/ 392132 w 392132"/>
                <a:gd name="connsiteY3" fmla="*/ 168973 h 1101573"/>
                <a:gd name="connsiteX4" fmla="*/ 392132 w 392132"/>
                <a:gd name="connsiteY4" fmla="*/ 932602 h 1101573"/>
                <a:gd name="connsiteX5" fmla="*/ 389166 w 392132"/>
                <a:gd name="connsiteY5" fmla="*/ 933880 h 1101573"/>
                <a:gd name="connsiteX6" fmla="*/ 68028 w 392132"/>
                <a:gd name="connsiteY6" fmla="*/ 1072259 h 1101573"/>
                <a:gd name="connsiteX7" fmla="*/ 0 w 392132"/>
                <a:gd name="connsiteY7" fmla="*/ 1101573 h 1101573"/>
                <a:gd name="connsiteX8" fmla="*/ 0 w 392132"/>
                <a:gd name="connsiteY8" fmla="*/ 0 h 1101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132" h="1101573">
                  <a:moveTo>
                    <a:pt x="0" y="0"/>
                  </a:moveTo>
                  <a:lnTo>
                    <a:pt x="4305" y="1856"/>
                  </a:lnTo>
                  <a:cubicBezTo>
                    <a:pt x="21376" y="9212"/>
                    <a:pt x="85390" y="36796"/>
                    <a:pt x="325443" y="140236"/>
                  </a:cubicBezTo>
                  <a:lnTo>
                    <a:pt x="392132" y="168973"/>
                  </a:lnTo>
                  <a:lnTo>
                    <a:pt x="392132" y="932602"/>
                  </a:lnTo>
                  <a:lnTo>
                    <a:pt x="389166" y="933880"/>
                  </a:lnTo>
                  <a:cubicBezTo>
                    <a:pt x="372095" y="941236"/>
                    <a:pt x="308081" y="968819"/>
                    <a:pt x="68028" y="1072259"/>
                  </a:cubicBezTo>
                  <a:lnTo>
                    <a:pt x="0" y="1101573"/>
                  </a:lnTo>
                  <a:lnTo>
                    <a:pt x="0" y="0"/>
                  </a:lnTo>
                  <a:close/>
                </a:path>
              </a:pathLst>
            </a:custGeom>
            <a:solidFill>
              <a:schemeClr val="accent2">
                <a:lumMod val="75000"/>
              </a:schemeClr>
            </a:solidFill>
            <a:ln>
              <a:noFill/>
            </a:ln>
          </p:spPr>
          <p:txBody>
            <a:bodyPr vert="horz" wrap="square" lIns="91440" tIns="45720" rIns="91440" bIns="45720" numCol="1" anchor="t" anchorCtr="0" compatLnSpc="1">
              <a:noAutofit/>
            </a:bodyPr>
            <a:lstStyle/>
            <a:p>
              <a:endParaRPr lang="en-US">
                <a:solidFill>
                  <a:schemeClr val="bg1"/>
                </a:solidFill>
                <a:cs typeface="+mn-ea"/>
                <a:sym typeface="+mn-lt"/>
              </a:endParaRPr>
            </a:p>
          </p:txBody>
        </p:sp>
        <p:sp>
          <p:nvSpPr>
            <p:cNvPr id="62" name="Freeform 30"/>
            <p:cNvSpPr/>
            <p:nvPr/>
          </p:nvSpPr>
          <p:spPr bwMode="auto">
            <a:xfrm>
              <a:off x="3177" y="2828958"/>
              <a:ext cx="1969253" cy="1103211"/>
            </a:xfrm>
            <a:custGeom>
              <a:avLst/>
              <a:gdLst>
                <a:gd name="connsiteX0" fmla="*/ 162713 w 1969253"/>
                <a:gd name="connsiteY0" fmla="*/ 0 h 1103211"/>
                <a:gd name="connsiteX1" fmla="*/ 1967351 w 1969253"/>
                <a:gd name="connsiteY1" fmla="*/ 0 h 1103211"/>
                <a:gd name="connsiteX2" fmla="*/ 1968127 w 1969253"/>
                <a:gd name="connsiteY2" fmla="*/ 334 h 1103211"/>
                <a:gd name="connsiteX3" fmla="*/ 1969253 w 1969253"/>
                <a:gd name="connsiteY3" fmla="*/ 819 h 1103211"/>
                <a:gd name="connsiteX4" fmla="*/ 1969253 w 1969253"/>
                <a:gd name="connsiteY4" fmla="*/ 1102392 h 1103211"/>
                <a:gd name="connsiteX5" fmla="*/ 1967351 w 1969253"/>
                <a:gd name="connsiteY5" fmla="*/ 1103211 h 1103211"/>
                <a:gd name="connsiteX6" fmla="*/ 162713 w 1969253"/>
                <a:gd name="connsiteY6" fmla="*/ 1103211 h 1103211"/>
                <a:gd name="connsiteX7" fmla="*/ 0 w 1969253"/>
                <a:gd name="connsiteY7" fmla="*/ 936250 h 1103211"/>
                <a:gd name="connsiteX8" fmla="*/ 0 w 1969253"/>
                <a:gd name="connsiteY8" fmla="*/ 166961 h 1103211"/>
                <a:gd name="connsiteX9" fmla="*/ 162713 w 1969253"/>
                <a:gd name="connsiteY9" fmla="*/ 0 h 110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9253" h="1103211">
                  <a:moveTo>
                    <a:pt x="162713" y="0"/>
                  </a:moveTo>
                  <a:cubicBezTo>
                    <a:pt x="162713" y="0"/>
                    <a:pt x="162713" y="0"/>
                    <a:pt x="1967351" y="0"/>
                  </a:cubicBezTo>
                  <a:cubicBezTo>
                    <a:pt x="1967351" y="0"/>
                    <a:pt x="1967351" y="0"/>
                    <a:pt x="1968127" y="334"/>
                  </a:cubicBezTo>
                  <a:lnTo>
                    <a:pt x="1969253" y="819"/>
                  </a:lnTo>
                  <a:lnTo>
                    <a:pt x="1969253" y="1102392"/>
                  </a:lnTo>
                  <a:lnTo>
                    <a:pt x="1967351" y="1103211"/>
                  </a:lnTo>
                  <a:cubicBezTo>
                    <a:pt x="1967351" y="1103211"/>
                    <a:pt x="1967351" y="1103211"/>
                    <a:pt x="162713" y="1103211"/>
                  </a:cubicBezTo>
                  <a:cubicBezTo>
                    <a:pt x="71847" y="1103211"/>
                    <a:pt x="0" y="1029241"/>
                    <a:pt x="0" y="936250"/>
                  </a:cubicBezTo>
                  <a:cubicBezTo>
                    <a:pt x="0" y="936250"/>
                    <a:pt x="0" y="936250"/>
                    <a:pt x="0" y="166961"/>
                  </a:cubicBezTo>
                  <a:cubicBezTo>
                    <a:pt x="0" y="73970"/>
                    <a:pt x="71847" y="0"/>
                    <a:pt x="162713" y="0"/>
                  </a:cubicBezTo>
                  <a:close/>
                </a:path>
              </a:pathLst>
            </a:custGeom>
            <a:solidFill>
              <a:schemeClr val="accent2"/>
            </a:solidFill>
            <a:ln>
              <a:noFill/>
            </a:ln>
          </p:spPr>
          <p:txBody>
            <a:bodyPr vert="horz" wrap="square" lIns="91440" tIns="45720" rIns="91440" bIns="45720" numCol="1" anchor="t" anchorCtr="0" compatLnSpc="1">
              <a:noAutofit/>
            </a:bodyPr>
            <a:lstStyle/>
            <a:p>
              <a:endParaRPr lang="en-US">
                <a:solidFill>
                  <a:schemeClr val="bg1"/>
                </a:solidFill>
                <a:cs typeface="+mn-ea"/>
                <a:sym typeface="+mn-lt"/>
              </a:endParaRPr>
            </a:p>
          </p:txBody>
        </p:sp>
        <p:sp>
          <p:nvSpPr>
            <p:cNvPr id="63" name="Freeform 29"/>
            <p:cNvSpPr/>
            <p:nvPr/>
          </p:nvSpPr>
          <p:spPr bwMode="auto">
            <a:xfrm>
              <a:off x="2364562" y="2998750"/>
              <a:ext cx="1996479" cy="763629"/>
            </a:xfrm>
            <a:custGeom>
              <a:avLst/>
              <a:gdLst>
                <a:gd name="connsiteX0" fmla="*/ 0 w 1996479"/>
                <a:gd name="connsiteY0" fmla="*/ 0 h 763629"/>
                <a:gd name="connsiteX1" fmla="*/ 3241 w 1996479"/>
                <a:gd name="connsiteY1" fmla="*/ 1396 h 763629"/>
                <a:gd name="connsiteX2" fmla="*/ 1685316 w 1996479"/>
                <a:gd name="connsiteY2" fmla="*/ 1396 h 763629"/>
                <a:gd name="connsiteX3" fmla="*/ 1685316 w 1996479"/>
                <a:gd name="connsiteY3" fmla="*/ 2750 h 763629"/>
                <a:gd name="connsiteX4" fmla="*/ 1685316 w 1996479"/>
                <a:gd name="connsiteY4" fmla="*/ 4526 h 763629"/>
                <a:gd name="connsiteX5" fmla="*/ 1691451 w 1996479"/>
                <a:gd name="connsiteY5" fmla="*/ 7732 h 763629"/>
                <a:gd name="connsiteX6" fmla="*/ 1799688 w 1996479"/>
                <a:gd name="connsiteY6" fmla="*/ 686643 h 763629"/>
                <a:gd name="connsiteX7" fmla="*/ 1685316 w 1996479"/>
                <a:gd name="connsiteY7" fmla="*/ 761337 h 763629"/>
                <a:gd name="connsiteX8" fmla="*/ 1685316 w 1996479"/>
                <a:gd name="connsiteY8" fmla="*/ 762232 h 763629"/>
                <a:gd name="connsiteX9" fmla="*/ 1683945 w 1996479"/>
                <a:gd name="connsiteY9" fmla="*/ 762232 h 763629"/>
                <a:gd name="connsiteX10" fmla="*/ 1683720 w 1996479"/>
                <a:gd name="connsiteY10" fmla="*/ 762379 h 763629"/>
                <a:gd name="connsiteX11" fmla="*/ 1683720 w 1996479"/>
                <a:gd name="connsiteY11" fmla="*/ 762232 h 763629"/>
                <a:gd name="connsiteX12" fmla="*/ 1682030 w 1996479"/>
                <a:gd name="connsiteY12" fmla="*/ 762232 h 763629"/>
                <a:gd name="connsiteX13" fmla="*/ 3241 w 1996479"/>
                <a:gd name="connsiteY13" fmla="*/ 762232 h 763629"/>
                <a:gd name="connsiteX14" fmla="*/ 2465 w 1996479"/>
                <a:gd name="connsiteY14" fmla="*/ 762566 h 763629"/>
                <a:gd name="connsiteX15" fmla="*/ 0 w 1996479"/>
                <a:gd name="connsiteY15" fmla="*/ 763629 h 763629"/>
                <a:gd name="connsiteX16" fmla="*/ 0 w 1996479"/>
                <a:gd name="connsiteY16" fmla="*/ 0 h 763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96479" h="763629">
                  <a:moveTo>
                    <a:pt x="0" y="0"/>
                  </a:moveTo>
                  <a:lnTo>
                    <a:pt x="3241" y="1396"/>
                  </a:lnTo>
                  <a:cubicBezTo>
                    <a:pt x="3241" y="1396"/>
                    <a:pt x="3241" y="1396"/>
                    <a:pt x="1685316" y="1396"/>
                  </a:cubicBezTo>
                  <a:cubicBezTo>
                    <a:pt x="1685316" y="1396"/>
                    <a:pt x="1685316" y="1396"/>
                    <a:pt x="1685316" y="2750"/>
                  </a:cubicBezTo>
                  <a:lnTo>
                    <a:pt x="1685316" y="4526"/>
                  </a:lnTo>
                  <a:lnTo>
                    <a:pt x="1691451" y="7732"/>
                  </a:lnTo>
                  <a:cubicBezTo>
                    <a:pt x="1761203" y="45098"/>
                    <a:pt x="2268712" y="336999"/>
                    <a:pt x="1799688" y="686643"/>
                  </a:cubicBezTo>
                  <a:lnTo>
                    <a:pt x="1685316" y="761337"/>
                  </a:lnTo>
                  <a:lnTo>
                    <a:pt x="1685316" y="762232"/>
                  </a:lnTo>
                  <a:lnTo>
                    <a:pt x="1683945" y="762232"/>
                  </a:lnTo>
                  <a:lnTo>
                    <a:pt x="1683720" y="762379"/>
                  </a:lnTo>
                  <a:lnTo>
                    <a:pt x="1683720" y="762232"/>
                  </a:lnTo>
                  <a:lnTo>
                    <a:pt x="1682030" y="762232"/>
                  </a:lnTo>
                  <a:cubicBezTo>
                    <a:pt x="1659033" y="762232"/>
                    <a:pt x="1475056" y="762232"/>
                    <a:pt x="3241" y="762232"/>
                  </a:cubicBezTo>
                  <a:cubicBezTo>
                    <a:pt x="3241" y="762232"/>
                    <a:pt x="3241" y="762232"/>
                    <a:pt x="2465" y="762566"/>
                  </a:cubicBezTo>
                  <a:lnTo>
                    <a:pt x="0" y="763629"/>
                  </a:lnTo>
                  <a:lnTo>
                    <a:pt x="0" y="0"/>
                  </a:lnTo>
                  <a:close/>
                </a:path>
              </a:pathLst>
            </a:custGeom>
            <a:solidFill>
              <a:schemeClr val="accent2"/>
            </a:solidFill>
            <a:ln>
              <a:noFill/>
            </a:ln>
          </p:spPr>
          <p:txBody>
            <a:bodyPr vert="horz" wrap="square" lIns="91440" tIns="45720" rIns="91440" bIns="45720" numCol="1" anchor="t" anchorCtr="0" compatLnSpc="1">
              <a:noAutofit/>
            </a:bodyPr>
            <a:lstStyle/>
            <a:p>
              <a:endParaRPr lang="en-US">
                <a:solidFill>
                  <a:schemeClr val="bg1"/>
                </a:solidFill>
                <a:cs typeface="+mn-ea"/>
                <a:sym typeface="+mn-lt"/>
              </a:endParaRPr>
            </a:p>
          </p:txBody>
        </p:sp>
        <p:sp>
          <p:nvSpPr>
            <p:cNvPr id="64" name="TextBox 42"/>
            <p:cNvSpPr txBox="1"/>
            <p:nvPr/>
          </p:nvSpPr>
          <p:spPr>
            <a:xfrm>
              <a:off x="911525" y="3056806"/>
              <a:ext cx="718466" cy="584775"/>
            </a:xfrm>
            <a:prstGeom prst="rect">
              <a:avLst/>
            </a:prstGeom>
            <a:noFill/>
          </p:spPr>
          <p:txBody>
            <a:bodyPr wrap="none" rtlCol="0">
              <a:spAutoFit/>
            </a:bodyPr>
            <a:lstStyle/>
            <a:p>
              <a:r>
                <a:rPr lang="id-ID" sz="1600" b="1">
                  <a:solidFill>
                    <a:schemeClr val="bg1"/>
                  </a:solidFill>
                  <a:cs typeface="+mn-ea"/>
                  <a:sym typeface="+mn-lt"/>
                </a:rPr>
                <a:t>Title</a:t>
              </a:r>
              <a:endParaRPr lang="en-US" sz="1600" b="1">
                <a:solidFill>
                  <a:schemeClr val="bg1"/>
                </a:solidFill>
                <a:cs typeface="+mn-ea"/>
                <a:sym typeface="+mn-lt"/>
              </a:endParaRPr>
            </a:p>
            <a:p>
              <a:r>
                <a:rPr lang="en-US" sz="1600" b="1">
                  <a:solidFill>
                    <a:schemeClr val="bg1"/>
                  </a:solidFill>
                  <a:cs typeface="+mn-ea"/>
                  <a:sym typeface="+mn-lt"/>
                </a:rPr>
                <a:t>Here</a:t>
              </a:r>
              <a:r>
                <a:rPr lang="id-ID" sz="1600" b="1">
                  <a:solidFill>
                    <a:schemeClr val="bg1"/>
                  </a:solidFill>
                  <a:cs typeface="+mn-ea"/>
                  <a:sym typeface="+mn-lt"/>
                </a:rPr>
                <a:t> </a:t>
              </a:r>
              <a:endParaRPr lang="id-ID" sz="1600" b="1" dirty="0">
                <a:solidFill>
                  <a:schemeClr val="bg1"/>
                </a:solidFill>
                <a:cs typeface="+mn-ea"/>
                <a:sym typeface="+mn-lt"/>
              </a:endParaRPr>
            </a:p>
          </p:txBody>
        </p:sp>
        <p:sp>
          <p:nvSpPr>
            <p:cNvPr id="65" name="AutoShape 43"/>
            <p:cNvSpPr>
              <a:spLocks noChangeAspect="1"/>
            </p:cNvSpPr>
            <p:nvPr/>
          </p:nvSpPr>
          <p:spPr bwMode="auto">
            <a:xfrm>
              <a:off x="500121" y="3212880"/>
              <a:ext cx="387353" cy="3329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8"/>
                  </a:cubicBezTo>
                  <a:cubicBezTo>
                    <a:pt x="21470" y="798"/>
                    <a:pt x="21599" y="1177"/>
                    <a:pt x="21599" y="1615"/>
                  </a:cubicBezTo>
                  <a:lnTo>
                    <a:pt x="21599" y="19984"/>
                  </a:lnTo>
                  <a:cubicBezTo>
                    <a:pt x="21599" y="20422"/>
                    <a:pt x="21470" y="20803"/>
                    <a:pt x="21208" y="21124"/>
                  </a:cubicBezTo>
                  <a:cubicBezTo>
                    <a:pt x="20948" y="21441"/>
                    <a:pt x="20632" y="21599"/>
                    <a:pt x="20263" y="21599"/>
                  </a:cubicBezTo>
                  <a:lnTo>
                    <a:pt x="1346" y="21599"/>
                  </a:lnTo>
                  <a:cubicBezTo>
                    <a:pt x="981" y="21599"/>
                    <a:pt x="663" y="21441"/>
                    <a:pt x="396" y="21124"/>
                  </a:cubicBezTo>
                  <a:cubicBezTo>
                    <a:pt x="132" y="20803"/>
                    <a:pt x="0" y="20422"/>
                    <a:pt x="0" y="19984"/>
                  </a:cubicBezTo>
                  <a:lnTo>
                    <a:pt x="0" y="1615"/>
                  </a:lnTo>
                  <a:cubicBezTo>
                    <a:pt x="0" y="1177"/>
                    <a:pt x="132" y="798"/>
                    <a:pt x="396" y="478"/>
                  </a:cubicBezTo>
                  <a:cubicBezTo>
                    <a:pt x="661" y="158"/>
                    <a:pt x="979" y="0"/>
                    <a:pt x="1346" y="0"/>
                  </a:cubicBezTo>
                  <a:lnTo>
                    <a:pt x="20263" y="0"/>
                  </a:lnTo>
                  <a:close/>
                  <a:moveTo>
                    <a:pt x="19805" y="2170"/>
                  </a:moveTo>
                  <a:lnTo>
                    <a:pt x="1801" y="2170"/>
                  </a:lnTo>
                  <a:lnTo>
                    <a:pt x="1801" y="19440"/>
                  </a:lnTo>
                  <a:lnTo>
                    <a:pt x="19805" y="19440"/>
                  </a:lnTo>
                  <a:lnTo>
                    <a:pt x="19805" y="2170"/>
                  </a:lnTo>
                  <a:close/>
                  <a:moveTo>
                    <a:pt x="5425" y="8662"/>
                  </a:moveTo>
                  <a:cubicBezTo>
                    <a:pt x="4910" y="8662"/>
                    <a:pt x="4475" y="8454"/>
                    <a:pt x="4125" y="8034"/>
                  </a:cubicBezTo>
                  <a:cubicBezTo>
                    <a:pt x="3770" y="7611"/>
                    <a:pt x="3598" y="7103"/>
                    <a:pt x="3598" y="6512"/>
                  </a:cubicBezTo>
                  <a:cubicBezTo>
                    <a:pt x="3598" y="5895"/>
                    <a:pt x="3770" y="5372"/>
                    <a:pt x="4125" y="4952"/>
                  </a:cubicBezTo>
                  <a:cubicBezTo>
                    <a:pt x="4477" y="4526"/>
                    <a:pt x="4910" y="4321"/>
                    <a:pt x="5425" y="4321"/>
                  </a:cubicBezTo>
                  <a:cubicBezTo>
                    <a:pt x="5914" y="4321"/>
                    <a:pt x="6340" y="4529"/>
                    <a:pt x="6693" y="4952"/>
                  </a:cubicBezTo>
                  <a:cubicBezTo>
                    <a:pt x="7045" y="5372"/>
                    <a:pt x="7219" y="5895"/>
                    <a:pt x="7219" y="6512"/>
                  </a:cubicBezTo>
                  <a:cubicBezTo>
                    <a:pt x="7219" y="7103"/>
                    <a:pt x="7045" y="7611"/>
                    <a:pt x="6693" y="8034"/>
                  </a:cubicBezTo>
                  <a:cubicBezTo>
                    <a:pt x="6340" y="8454"/>
                    <a:pt x="5914" y="8662"/>
                    <a:pt x="5425" y="8662"/>
                  </a:cubicBezTo>
                  <a:moveTo>
                    <a:pt x="18001" y="17287"/>
                  </a:moveTo>
                  <a:lnTo>
                    <a:pt x="3598" y="17287"/>
                  </a:lnTo>
                  <a:lnTo>
                    <a:pt x="3598" y="15810"/>
                  </a:lnTo>
                  <a:lnTo>
                    <a:pt x="6845" y="10745"/>
                  </a:lnTo>
                  <a:lnTo>
                    <a:pt x="9045" y="12942"/>
                  </a:lnTo>
                  <a:lnTo>
                    <a:pt x="13193" y="5387"/>
                  </a:lnTo>
                  <a:lnTo>
                    <a:pt x="17998" y="11350"/>
                  </a:lnTo>
                  <a:lnTo>
                    <a:pt x="17998" y="17287"/>
                  </a:lnTo>
                  <a:close/>
                </a:path>
              </a:pathLst>
            </a:custGeom>
            <a:solidFill>
              <a:schemeClr val="bg1"/>
            </a:solidFill>
            <a:ln>
              <a:noFill/>
            </a:ln>
            <a:effectLst/>
          </p:spPr>
          <p:txBody>
            <a:bodyPr lIns="101578" tIns="101578" rIns="101578" bIns="101578" anchor="ctr"/>
            <a:lstStyle/>
            <a:p>
              <a:pPr defTabSz="914400">
                <a:defRPr/>
              </a:pPr>
              <a:endParaRPr lang="es-ES" sz="6600" dirty="0">
                <a:solidFill>
                  <a:schemeClr val="bg1"/>
                </a:solidFill>
                <a:effectLst>
                  <a:outerShdw blurRad="38100" dist="38100" dir="2700000" algn="tl">
                    <a:srgbClr val="000000"/>
                  </a:outerShdw>
                </a:effectLst>
                <a:cs typeface="+mn-ea"/>
                <a:sym typeface="+mn-lt"/>
              </a:endParaRPr>
            </a:p>
          </p:txBody>
        </p:sp>
        <p:sp>
          <p:nvSpPr>
            <p:cNvPr id="66" name="TextBox 50"/>
            <p:cNvSpPr txBox="1"/>
            <p:nvPr/>
          </p:nvSpPr>
          <p:spPr>
            <a:xfrm>
              <a:off x="3408535" y="3237028"/>
              <a:ext cx="695703" cy="276999"/>
            </a:xfrm>
            <a:prstGeom prst="rect">
              <a:avLst/>
            </a:prstGeom>
            <a:noFill/>
          </p:spPr>
          <p:txBody>
            <a:bodyPr wrap="none" lIns="0" tIns="0" rIns="0" bIns="0" rtlCol="0" anchor="ctr">
              <a:spAutoFit/>
            </a:bodyPr>
            <a:lstStyle/>
            <a:p>
              <a:pPr algn="r" defTabSz="1219200">
                <a:spcBef>
                  <a:spcPct val="20000"/>
                </a:spcBef>
                <a:defRPr/>
              </a:pPr>
              <a:r>
                <a:rPr lang="en-US" dirty="0">
                  <a:solidFill>
                    <a:schemeClr val="bg1"/>
                  </a:solidFill>
                  <a:cs typeface="+mn-ea"/>
                  <a:sym typeface="+mn-lt"/>
                </a:rPr>
                <a:t>8/2023</a:t>
              </a:r>
              <a:endParaRPr lang="en-US" dirty="0">
                <a:solidFill>
                  <a:schemeClr val="bg1"/>
                </a:solidFill>
                <a:cs typeface="+mn-ea"/>
                <a:sym typeface="+mn-lt"/>
              </a:endParaRPr>
            </a:p>
          </p:txBody>
        </p:sp>
      </p:grpSp>
      <p:grpSp>
        <p:nvGrpSpPr>
          <p:cNvPr id="67" name="Group 4"/>
          <p:cNvGrpSpPr/>
          <p:nvPr/>
        </p:nvGrpSpPr>
        <p:grpSpPr>
          <a:xfrm>
            <a:off x="3177" y="4063503"/>
            <a:ext cx="4357864" cy="1103211"/>
            <a:chOff x="3177" y="4063503"/>
            <a:chExt cx="4357864" cy="1103211"/>
          </a:xfrm>
        </p:grpSpPr>
        <p:sp>
          <p:nvSpPr>
            <p:cNvPr id="68" name="Freeform 36"/>
            <p:cNvSpPr/>
            <p:nvPr/>
          </p:nvSpPr>
          <p:spPr bwMode="auto">
            <a:xfrm>
              <a:off x="1972429" y="4064323"/>
              <a:ext cx="392132" cy="1101572"/>
            </a:xfrm>
            <a:custGeom>
              <a:avLst/>
              <a:gdLst>
                <a:gd name="connsiteX0" fmla="*/ 0 w 392132"/>
                <a:gd name="connsiteY0" fmla="*/ 0 h 1101572"/>
                <a:gd name="connsiteX1" fmla="*/ 4305 w 392132"/>
                <a:gd name="connsiteY1" fmla="*/ 1855 h 1101572"/>
                <a:gd name="connsiteX2" fmla="*/ 325443 w 392132"/>
                <a:gd name="connsiteY2" fmla="*/ 140235 h 1101572"/>
                <a:gd name="connsiteX3" fmla="*/ 392132 w 392132"/>
                <a:gd name="connsiteY3" fmla="*/ 168972 h 1101572"/>
                <a:gd name="connsiteX4" fmla="*/ 392132 w 392132"/>
                <a:gd name="connsiteY4" fmla="*/ 932601 h 1101572"/>
                <a:gd name="connsiteX5" fmla="*/ 389166 w 392132"/>
                <a:gd name="connsiteY5" fmla="*/ 933879 h 1101572"/>
                <a:gd name="connsiteX6" fmla="*/ 68028 w 392132"/>
                <a:gd name="connsiteY6" fmla="*/ 1072258 h 1101572"/>
                <a:gd name="connsiteX7" fmla="*/ 0 w 392132"/>
                <a:gd name="connsiteY7" fmla="*/ 1101572 h 1101572"/>
                <a:gd name="connsiteX8" fmla="*/ 0 w 392132"/>
                <a:gd name="connsiteY8" fmla="*/ 0 h 110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132" h="1101572">
                  <a:moveTo>
                    <a:pt x="0" y="0"/>
                  </a:moveTo>
                  <a:lnTo>
                    <a:pt x="4305" y="1855"/>
                  </a:lnTo>
                  <a:cubicBezTo>
                    <a:pt x="21376" y="9211"/>
                    <a:pt x="85390" y="36795"/>
                    <a:pt x="325443" y="140235"/>
                  </a:cubicBezTo>
                  <a:lnTo>
                    <a:pt x="392132" y="168972"/>
                  </a:lnTo>
                  <a:lnTo>
                    <a:pt x="392132" y="932601"/>
                  </a:lnTo>
                  <a:lnTo>
                    <a:pt x="389166" y="933879"/>
                  </a:lnTo>
                  <a:cubicBezTo>
                    <a:pt x="372095" y="941235"/>
                    <a:pt x="308081" y="968819"/>
                    <a:pt x="68028" y="1072258"/>
                  </a:cubicBezTo>
                  <a:lnTo>
                    <a:pt x="0" y="1101572"/>
                  </a:lnTo>
                  <a:lnTo>
                    <a:pt x="0" y="0"/>
                  </a:lnTo>
                  <a:close/>
                </a:path>
              </a:pathLst>
            </a:custGeom>
            <a:solidFill>
              <a:schemeClr val="accent3">
                <a:lumMod val="75000"/>
              </a:schemeClr>
            </a:solidFill>
            <a:ln>
              <a:noFill/>
            </a:ln>
          </p:spPr>
          <p:txBody>
            <a:bodyPr vert="horz" wrap="square" lIns="91440" tIns="45720" rIns="91440" bIns="45720" numCol="1" anchor="t" anchorCtr="0" compatLnSpc="1">
              <a:noAutofit/>
            </a:bodyPr>
            <a:lstStyle/>
            <a:p>
              <a:endParaRPr lang="en-US">
                <a:solidFill>
                  <a:schemeClr val="bg1"/>
                </a:solidFill>
                <a:cs typeface="+mn-ea"/>
                <a:sym typeface="+mn-lt"/>
              </a:endParaRPr>
            </a:p>
          </p:txBody>
        </p:sp>
        <p:sp>
          <p:nvSpPr>
            <p:cNvPr id="69" name="Freeform 27"/>
            <p:cNvSpPr/>
            <p:nvPr/>
          </p:nvSpPr>
          <p:spPr bwMode="auto">
            <a:xfrm>
              <a:off x="3177" y="4063503"/>
              <a:ext cx="1969253" cy="1103211"/>
            </a:xfrm>
            <a:custGeom>
              <a:avLst/>
              <a:gdLst>
                <a:gd name="connsiteX0" fmla="*/ 162713 w 1969253"/>
                <a:gd name="connsiteY0" fmla="*/ 0 h 1103211"/>
                <a:gd name="connsiteX1" fmla="*/ 1967351 w 1969253"/>
                <a:gd name="connsiteY1" fmla="*/ 0 h 1103211"/>
                <a:gd name="connsiteX2" fmla="*/ 1968127 w 1969253"/>
                <a:gd name="connsiteY2" fmla="*/ 334 h 1103211"/>
                <a:gd name="connsiteX3" fmla="*/ 1969253 w 1969253"/>
                <a:gd name="connsiteY3" fmla="*/ 820 h 1103211"/>
                <a:gd name="connsiteX4" fmla="*/ 1969253 w 1969253"/>
                <a:gd name="connsiteY4" fmla="*/ 1102392 h 1103211"/>
                <a:gd name="connsiteX5" fmla="*/ 1967351 w 1969253"/>
                <a:gd name="connsiteY5" fmla="*/ 1103211 h 1103211"/>
                <a:gd name="connsiteX6" fmla="*/ 162713 w 1969253"/>
                <a:gd name="connsiteY6" fmla="*/ 1103211 h 1103211"/>
                <a:gd name="connsiteX7" fmla="*/ 0 w 1969253"/>
                <a:gd name="connsiteY7" fmla="*/ 936250 h 1103211"/>
                <a:gd name="connsiteX8" fmla="*/ 0 w 1969253"/>
                <a:gd name="connsiteY8" fmla="*/ 166961 h 1103211"/>
                <a:gd name="connsiteX9" fmla="*/ 162713 w 1969253"/>
                <a:gd name="connsiteY9" fmla="*/ 0 h 110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9253" h="1103211">
                  <a:moveTo>
                    <a:pt x="162713" y="0"/>
                  </a:moveTo>
                  <a:cubicBezTo>
                    <a:pt x="162713" y="0"/>
                    <a:pt x="162713" y="0"/>
                    <a:pt x="1967351" y="0"/>
                  </a:cubicBezTo>
                  <a:cubicBezTo>
                    <a:pt x="1967351" y="0"/>
                    <a:pt x="1967351" y="0"/>
                    <a:pt x="1968127" y="334"/>
                  </a:cubicBezTo>
                  <a:lnTo>
                    <a:pt x="1969253" y="820"/>
                  </a:lnTo>
                  <a:lnTo>
                    <a:pt x="1969253" y="1102392"/>
                  </a:lnTo>
                  <a:lnTo>
                    <a:pt x="1967351" y="1103211"/>
                  </a:lnTo>
                  <a:cubicBezTo>
                    <a:pt x="1967351" y="1103211"/>
                    <a:pt x="1967351" y="1103211"/>
                    <a:pt x="162713" y="1103211"/>
                  </a:cubicBezTo>
                  <a:cubicBezTo>
                    <a:pt x="71847" y="1103211"/>
                    <a:pt x="0" y="1029241"/>
                    <a:pt x="0" y="936250"/>
                  </a:cubicBezTo>
                  <a:cubicBezTo>
                    <a:pt x="0" y="936250"/>
                    <a:pt x="0" y="936250"/>
                    <a:pt x="0" y="166961"/>
                  </a:cubicBezTo>
                  <a:cubicBezTo>
                    <a:pt x="0" y="73971"/>
                    <a:pt x="71847" y="0"/>
                    <a:pt x="162713" y="0"/>
                  </a:cubicBezTo>
                  <a:close/>
                </a:path>
              </a:pathLst>
            </a:custGeom>
            <a:solidFill>
              <a:schemeClr val="accent3"/>
            </a:solidFill>
            <a:ln>
              <a:noFill/>
            </a:ln>
          </p:spPr>
          <p:txBody>
            <a:bodyPr vert="horz" wrap="square" lIns="91440" tIns="45720" rIns="91440" bIns="45720" numCol="1" anchor="t" anchorCtr="0" compatLnSpc="1">
              <a:noAutofit/>
            </a:bodyPr>
            <a:lstStyle/>
            <a:p>
              <a:endParaRPr lang="en-US">
                <a:solidFill>
                  <a:schemeClr val="bg1"/>
                </a:solidFill>
                <a:cs typeface="+mn-ea"/>
                <a:sym typeface="+mn-lt"/>
              </a:endParaRPr>
            </a:p>
          </p:txBody>
        </p:sp>
        <p:sp>
          <p:nvSpPr>
            <p:cNvPr id="70" name="Freeform 26"/>
            <p:cNvSpPr/>
            <p:nvPr/>
          </p:nvSpPr>
          <p:spPr bwMode="auto">
            <a:xfrm>
              <a:off x="2364562" y="4233295"/>
              <a:ext cx="1996479" cy="763629"/>
            </a:xfrm>
            <a:custGeom>
              <a:avLst/>
              <a:gdLst>
                <a:gd name="connsiteX0" fmla="*/ 0 w 1996479"/>
                <a:gd name="connsiteY0" fmla="*/ 0 h 763629"/>
                <a:gd name="connsiteX1" fmla="*/ 3241 w 1996479"/>
                <a:gd name="connsiteY1" fmla="*/ 1396 h 763629"/>
                <a:gd name="connsiteX2" fmla="*/ 1685316 w 1996479"/>
                <a:gd name="connsiteY2" fmla="*/ 1396 h 763629"/>
                <a:gd name="connsiteX3" fmla="*/ 1685316 w 1996479"/>
                <a:gd name="connsiteY3" fmla="*/ 2750 h 763629"/>
                <a:gd name="connsiteX4" fmla="*/ 1685316 w 1996479"/>
                <a:gd name="connsiteY4" fmla="*/ 4526 h 763629"/>
                <a:gd name="connsiteX5" fmla="*/ 1691451 w 1996479"/>
                <a:gd name="connsiteY5" fmla="*/ 7732 h 763629"/>
                <a:gd name="connsiteX6" fmla="*/ 1799688 w 1996479"/>
                <a:gd name="connsiteY6" fmla="*/ 686643 h 763629"/>
                <a:gd name="connsiteX7" fmla="*/ 1685316 w 1996479"/>
                <a:gd name="connsiteY7" fmla="*/ 761337 h 763629"/>
                <a:gd name="connsiteX8" fmla="*/ 1685316 w 1996479"/>
                <a:gd name="connsiteY8" fmla="*/ 762232 h 763629"/>
                <a:gd name="connsiteX9" fmla="*/ 1683945 w 1996479"/>
                <a:gd name="connsiteY9" fmla="*/ 762232 h 763629"/>
                <a:gd name="connsiteX10" fmla="*/ 1683720 w 1996479"/>
                <a:gd name="connsiteY10" fmla="*/ 762379 h 763629"/>
                <a:gd name="connsiteX11" fmla="*/ 1683720 w 1996479"/>
                <a:gd name="connsiteY11" fmla="*/ 762232 h 763629"/>
                <a:gd name="connsiteX12" fmla="*/ 1682030 w 1996479"/>
                <a:gd name="connsiteY12" fmla="*/ 762232 h 763629"/>
                <a:gd name="connsiteX13" fmla="*/ 3241 w 1996479"/>
                <a:gd name="connsiteY13" fmla="*/ 762232 h 763629"/>
                <a:gd name="connsiteX14" fmla="*/ 2465 w 1996479"/>
                <a:gd name="connsiteY14" fmla="*/ 762566 h 763629"/>
                <a:gd name="connsiteX15" fmla="*/ 0 w 1996479"/>
                <a:gd name="connsiteY15" fmla="*/ 763629 h 763629"/>
                <a:gd name="connsiteX16" fmla="*/ 0 w 1996479"/>
                <a:gd name="connsiteY16" fmla="*/ 0 h 763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96479" h="763629">
                  <a:moveTo>
                    <a:pt x="0" y="0"/>
                  </a:moveTo>
                  <a:lnTo>
                    <a:pt x="3241" y="1396"/>
                  </a:lnTo>
                  <a:cubicBezTo>
                    <a:pt x="3241" y="1396"/>
                    <a:pt x="3241" y="1396"/>
                    <a:pt x="1685316" y="1396"/>
                  </a:cubicBezTo>
                  <a:cubicBezTo>
                    <a:pt x="1685316" y="1396"/>
                    <a:pt x="1685316" y="1396"/>
                    <a:pt x="1685316" y="2750"/>
                  </a:cubicBezTo>
                  <a:lnTo>
                    <a:pt x="1685316" y="4526"/>
                  </a:lnTo>
                  <a:lnTo>
                    <a:pt x="1691451" y="7732"/>
                  </a:lnTo>
                  <a:cubicBezTo>
                    <a:pt x="1761203" y="45098"/>
                    <a:pt x="2268712" y="336999"/>
                    <a:pt x="1799688" y="686643"/>
                  </a:cubicBezTo>
                  <a:lnTo>
                    <a:pt x="1685316" y="761337"/>
                  </a:lnTo>
                  <a:lnTo>
                    <a:pt x="1685316" y="762232"/>
                  </a:lnTo>
                  <a:lnTo>
                    <a:pt x="1683945" y="762232"/>
                  </a:lnTo>
                  <a:lnTo>
                    <a:pt x="1683720" y="762379"/>
                  </a:lnTo>
                  <a:lnTo>
                    <a:pt x="1683720" y="762232"/>
                  </a:lnTo>
                  <a:lnTo>
                    <a:pt x="1682030" y="762232"/>
                  </a:lnTo>
                  <a:cubicBezTo>
                    <a:pt x="1659033" y="762232"/>
                    <a:pt x="1475056" y="762232"/>
                    <a:pt x="3241" y="762232"/>
                  </a:cubicBezTo>
                  <a:cubicBezTo>
                    <a:pt x="3241" y="762232"/>
                    <a:pt x="3241" y="762232"/>
                    <a:pt x="2465" y="762566"/>
                  </a:cubicBezTo>
                  <a:lnTo>
                    <a:pt x="0" y="763629"/>
                  </a:lnTo>
                  <a:lnTo>
                    <a:pt x="0" y="0"/>
                  </a:lnTo>
                  <a:close/>
                </a:path>
              </a:pathLst>
            </a:custGeom>
            <a:solidFill>
              <a:schemeClr val="accent3"/>
            </a:solidFill>
            <a:ln>
              <a:noFill/>
            </a:ln>
          </p:spPr>
          <p:txBody>
            <a:bodyPr vert="horz" wrap="square" lIns="91440" tIns="45720" rIns="91440" bIns="45720" numCol="1" anchor="t" anchorCtr="0" compatLnSpc="1">
              <a:noAutofit/>
            </a:bodyPr>
            <a:lstStyle/>
            <a:p>
              <a:endParaRPr lang="en-US">
                <a:solidFill>
                  <a:schemeClr val="bg1"/>
                </a:solidFill>
                <a:cs typeface="+mn-ea"/>
                <a:sym typeface="+mn-lt"/>
              </a:endParaRPr>
            </a:p>
          </p:txBody>
        </p:sp>
        <p:sp>
          <p:nvSpPr>
            <p:cNvPr id="71" name="TextBox 44"/>
            <p:cNvSpPr txBox="1"/>
            <p:nvPr/>
          </p:nvSpPr>
          <p:spPr>
            <a:xfrm>
              <a:off x="911525" y="4319290"/>
              <a:ext cx="718466" cy="584775"/>
            </a:xfrm>
            <a:prstGeom prst="rect">
              <a:avLst/>
            </a:prstGeom>
            <a:noFill/>
          </p:spPr>
          <p:txBody>
            <a:bodyPr wrap="none" rtlCol="0">
              <a:spAutoFit/>
            </a:bodyPr>
            <a:lstStyle/>
            <a:p>
              <a:r>
                <a:rPr lang="id-ID" sz="1600" b="1">
                  <a:solidFill>
                    <a:schemeClr val="bg1"/>
                  </a:solidFill>
                  <a:cs typeface="+mn-ea"/>
                  <a:sym typeface="+mn-lt"/>
                </a:rPr>
                <a:t>Title</a:t>
              </a:r>
              <a:endParaRPr lang="en-US" sz="1600" b="1">
                <a:solidFill>
                  <a:schemeClr val="bg1"/>
                </a:solidFill>
                <a:cs typeface="+mn-ea"/>
                <a:sym typeface="+mn-lt"/>
              </a:endParaRPr>
            </a:p>
            <a:p>
              <a:r>
                <a:rPr lang="en-US" sz="1600" b="1">
                  <a:solidFill>
                    <a:schemeClr val="bg1"/>
                  </a:solidFill>
                  <a:cs typeface="+mn-ea"/>
                  <a:sym typeface="+mn-lt"/>
                </a:rPr>
                <a:t>Here</a:t>
              </a:r>
              <a:r>
                <a:rPr lang="id-ID" sz="1600" b="1">
                  <a:solidFill>
                    <a:schemeClr val="bg1"/>
                  </a:solidFill>
                  <a:cs typeface="+mn-ea"/>
                  <a:sym typeface="+mn-lt"/>
                </a:rPr>
                <a:t> </a:t>
              </a:r>
              <a:endParaRPr lang="id-ID" sz="1600" b="1" dirty="0">
                <a:solidFill>
                  <a:schemeClr val="bg1"/>
                </a:solidFill>
                <a:cs typeface="+mn-ea"/>
                <a:sym typeface="+mn-lt"/>
              </a:endParaRPr>
            </a:p>
          </p:txBody>
        </p:sp>
        <p:sp>
          <p:nvSpPr>
            <p:cNvPr id="72" name="AutoShape 10"/>
            <p:cNvSpPr>
              <a:spLocks noChangeAspect="1"/>
            </p:cNvSpPr>
            <p:nvPr/>
          </p:nvSpPr>
          <p:spPr bwMode="auto">
            <a:xfrm>
              <a:off x="528419" y="4473245"/>
              <a:ext cx="376386" cy="344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5"/>
                  </a:cubicBezTo>
                  <a:cubicBezTo>
                    <a:pt x="21470" y="796"/>
                    <a:pt x="21599" y="1175"/>
                    <a:pt x="21599" y="1615"/>
                  </a:cubicBezTo>
                  <a:lnTo>
                    <a:pt x="21599" y="19984"/>
                  </a:lnTo>
                  <a:cubicBezTo>
                    <a:pt x="21599" y="20419"/>
                    <a:pt x="21470" y="20803"/>
                    <a:pt x="21208" y="21121"/>
                  </a:cubicBezTo>
                  <a:cubicBezTo>
                    <a:pt x="20946" y="21441"/>
                    <a:pt x="20630" y="21599"/>
                    <a:pt x="20263" y="21599"/>
                  </a:cubicBezTo>
                  <a:lnTo>
                    <a:pt x="1370" y="21599"/>
                  </a:lnTo>
                  <a:cubicBezTo>
                    <a:pt x="1003" y="21599"/>
                    <a:pt x="683" y="21441"/>
                    <a:pt x="411" y="21121"/>
                  </a:cubicBezTo>
                  <a:cubicBezTo>
                    <a:pt x="137" y="20803"/>
                    <a:pt x="0" y="20422"/>
                    <a:pt x="0" y="19984"/>
                  </a:cubicBezTo>
                  <a:lnTo>
                    <a:pt x="0" y="1615"/>
                  </a:lnTo>
                  <a:cubicBezTo>
                    <a:pt x="0" y="1175"/>
                    <a:pt x="137" y="796"/>
                    <a:pt x="411" y="475"/>
                  </a:cubicBezTo>
                  <a:cubicBezTo>
                    <a:pt x="683" y="158"/>
                    <a:pt x="1003" y="0"/>
                    <a:pt x="1370" y="0"/>
                  </a:cubicBezTo>
                  <a:lnTo>
                    <a:pt x="20263" y="0"/>
                  </a:lnTo>
                  <a:close/>
                  <a:moveTo>
                    <a:pt x="19805" y="2162"/>
                  </a:moveTo>
                  <a:lnTo>
                    <a:pt x="1804" y="2162"/>
                  </a:lnTo>
                  <a:lnTo>
                    <a:pt x="1804" y="19432"/>
                  </a:lnTo>
                  <a:lnTo>
                    <a:pt x="19805" y="19432"/>
                  </a:lnTo>
                  <a:lnTo>
                    <a:pt x="19805" y="2162"/>
                  </a:lnTo>
                  <a:close/>
                  <a:moveTo>
                    <a:pt x="5978" y="17886"/>
                  </a:moveTo>
                  <a:lnTo>
                    <a:pt x="3598" y="17886"/>
                  </a:lnTo>
                  <a:lnTo>
                    <a:pt x="3598" y="12784"/>
                  </a:lnTo>
                  <a:lnTo>
                    <a:pt x="5978" y="12784"/>
                  </a:lnTo>
                  <a:lnTo>
                    <a:pt x="5978" y="17886"/>
                  </a:lnTo>
                  <a:close/>
                  <a:moveTo>
                    <a:pt x="9961" y="17886"/>
                  </a:moveTo>
                  <a:lnTo>
                    <a:pt x="7606" y="17886"/>
                  </a:lnTo>
                  <a:lnTo>
                    <a:pt x="7606" y="6973"/>
                  </a:lnTo>
                  <a:lnTo>
                    <a:pt x="9961" y="6973"/>
                  </a:lnTo>
                  <a:lnTo>
                    <a:pt x="9961" y="17886"/>
                  </a:lnTo>
                  <a:close/>
                  <a:moveTo>
                    <a:pt x="14018" y="17886"/>
                  </a:moveTo>
                  <a:lnTo>
                    <a:pt x="11638" y="17886"/>
                  </a:lnTo>
                  <a:lnTo>
                    <a:pt x="11638" y="9561"/>
                  </a:lnTo>
                  <a:lnTo>
                    <a:pt x="14018" y="9561"/>
                  </a:lnTo>
                  <a:lnTo>
                    <a:pt x="14018" y="17886"/>
                  </a:lnTo>
                  <a:close/>
                  <a:moveTo>
                    <a:pt x="18001" y="17886"/>
                  </a:moveTo>
                  <a:lnTo>
                    <a:pt x="15621" y="17886"/>
                  </a:lnTo>
                  <a:lnTo>
                    <a:pt x="15621" y="4920"/>
                  </a:lnTo>
                  <a:lnTo>
                    <a:pt x="18001" y="4920"/>
                  </a:lnTo>
                  <a:lnTo>
                    <a:pt x="18001" y="17886"/>
                  </a:lnTo>
                  <a:close/>
                </a:path>
              </a:pathLst>
            </a:custGeom>
            <a:solidFill>
              <a:schemeClr val="bg1"/>
            </a:solidFill>
            <a:ln>
              <a:noFill/>
            </a:ln>
            <a:effectLst/>
          </p:spPr>
          <p:txBody>
            <a:bodyPr lIns="50789" tIns="50789" rIns="50789" bIns="50789" anchor="ctr"/>
            <a:lstStyle/>
            <a:p>
              <a:pPr defTabSz="457200">
                <a:defRPr/>
              </a:pPr>
              <a:endParaRPr lang="es-ES" sz="3600" dirty="0">
                <a:solidFill>
                  <a:schemeClr val="bg1"/>
                </a:solidFill>
                <a:effectLst>
                  <a:outerShdw blurRad="38100" dist="38100" dir="2700000" algn="tl">
                    <a:srgbClr val="000000"/>
                  </a:outerShdw>
                </a:effectLst>
                <a:cs typeface="+mn-ea"/>
                <a:sym typeface="+mn-lt"/>
              </a:endParaRPr>
            </a:p>
          </p:txBody>
        </p:sp>
        <p:sp>
          <p:nvSpPr>
            <p:cNvPr id="73" name="TextBox 51"/>
            <p:cNvSpPr txBox="1"/>
            <p:nvPr/>
          </p:nvSpPr>
          <p:spPr>
            <a:xfrm>
              <a:off x="3405328" y="4459614"/>
              <a:ext cx="698910" cy="276999"/>
            </a:xfrm>
            <a:prstGeom prst="rect">
              <a:avLst/>
            </a:prstGeom>
            <a:noFill/>
          </p:spPr>
          <p:txBody>
            <a:bodyPr wrap="none" lIns="0" tIns="0" rIns="0" bIns="0" rtlCol="0" anchor="ctr">
              <a:spAutoFit/>
            </a:bodyPr>
            <a:lstStyle/>
            <a:p>
              <a:pPr algn="r" defTabSz="1219200">
                <a:spcBef>
                  <a:spcPct val="20000"/>
                </a:spcBef>
                <a:defRPr/>
              </a:pPr>
              <a:r>
                <a:rPr lang="en-US" dirty="0">
                  <a:solidFill>
                    <a:schemeClr val="bg1"/>
                  </a:solidFill>
                  <a:cs typeface="+mn-ea"/>
                  <a:sym typeface="+mn-lt"/>
                </a:rPr>
                <a:t>3/2024</a:t>
              </a:r>
              <a:endParaRPr lang="en-US" dirty="0">
                <a:solidFill>
                  <a:schemeClr val="bg1"/>
                </a:solidFill>
                <a:cs typeface="+mn-ea"/>
                <a:sym typeface="+mn-lt"/>
              </a:endParaRPr>
            </a:p>
          </p:txBody>
        </p:sp>
      </p:grpSp>
      <p:grpSp>
        <p:nvGrpSpPr>
          <p:cNvPr id="74" name="Group 5"/>
          <p:cNvGrpSpPr/>
          <p:nvPr/>
        </p:nvGrpSpPr>
        <p:grpSpPr>
          <a:xfrm>
            <a:off x="3177" y="5297437"/>
            <a:ext cx="4339477" cy="1103211"/>
            <a:chOff x="3177" y="5297437"/>
            <a:chExt cx="4339477" cy="1103211"/>
          </a:xfrm>
        </p:grpSpPr>
        <p:sp>
          <p:nvSpPr>
            <p:cNvPr id="75" name="Freeform 35"/>
            <p:cNvSpPr/>
            <p:nvPr/>
          </p:nvSpPr>
          <p:spPr bwMode="auto">
            <a:xfrm>
              <a:off x="1972429" y="5298257"/>
              <a:ext cx="392132" cy="1101572"/>
            </a:xfrm>
            <a:custGeom>
              <a:avLst/>
              <a:gdLst>
                <a:gd name="connsiteX0" fmla="*/ 0 w 392132"/>
                <a:gd name="connsiteY0" fmla="*/ 0 h 1101572"/>
                <a:gd name="connsiteX1" fmla="*/ 4305 w 392132"/>
                <a:gd name="connsiteY1" fmla="*/ 1855 h 1101572"/>
                <a:gd name="connsiteX2" fmla="*/ 325443 w 392132"/>
                <a:gd name="connsiteY2" fmla="*/ 140235 h 1101572"/>
                <a:gd name="connsiteX3" fmla="*/ 392132 w 392132"/>
                <a:gd name="connsiteY3" fmla="*/ 168972 h 1101572"/>
                <a:gd name="connsiteX4" fmla="*/ 392132 w 392132"/>
                <a:gd name="connsiteY4" fmla="*/ 932601 h 1101572"/>
                <a:gd name="connsiteX5" fmla="*/ 389166 w 392132"/>
                <a:gd name="connsiteY5" fmla="*/ 933879 h 1101572"/>
                <a:gd name="connsiteX6" fmla="*/ 68028 w 392132"/>
                <a:gd name="connsiteY6" fmla="*/ 1072258 h 1101572"/>
                <a:gd name="connsiteX7" fmla="*/ 0 w 392132"/>
                <a:gd name="connsiteY7" fmla="*/ 1101572 h 1101572"/>
                <a:gd name="connsiteX8" fmla="*/ 0 w 392132"/>
                <a:gd name="connsiteY8" fmla="*/ 0 h 110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132" h="1101572">
                  <a:moveTo>
                    <a:pt x="0" y="0"/>
                  </a:moveTo>
                  <a:lnTo>
                    <a:pt x="4305" y="1855"/>
                  </a:lnTo>
                  <a:cubicBezTo>
                    <a:pt x="21376" y="9211"/>
                    <a:pt x="85390" y="36795"/>
                    <a:pt x="325443" y="140235"/>
                  </a:cubicBezTo>
                  <a:lnTo>
                    <a:pt x="392132" y="168972"/>
                  </a:lnTo>
                  <a:lnTo>
                    <a:pt x="392132" y="932601"/>
                  </a:lnTo>
                  <a:lnTo>
                    <a:pt x="389166" y="933879"/>
                  </a:lnTo>
                  <a:cubicBezTo>
                    <a:pt x="372095" y="941235"/>
                    <a:pt x="308081" y="968819"/>
                    <a:pt x="68028" y="1072258"/>
                  </a:cubicBezTo>
                  <a:lnTo>
                    <a:pt x="0" y="1101572"/>
                  </a:lnTo>
                  <a:lnTo>
                    <a:pt x="0" y="0"/>
                  </a:lnTo>
                  <a:close/>
                </a:path>
              </a:pathLst>
            </a:custGeom>
            <a:solidFill>
              <a:schemeClr val="accent4">
                <a:lumMod val="75000"/>
              </a:schemeClr>
            </a:solidFill>
            <a:ln>
              <a:noFill/>
            </a:ln>
          </p:spPr>
          <p:txBody>
            <a:bodyPr vert="horz" wrap="square" lIns="91440" tIns="45720" rIns="91440" bIns="45720" numCol="1" anchor="t" anchorCtr="0" compatLnSpc="1">
              <a:noAutofit/>
            </a:bodyPr>
            <a:lstStyle/>
            <a:p>
              <a:endParaRPr lang="en-US">
                <a:solidFill>
                  <a:schemeClr val="bg1"/>
                </a:solidFill>
                <a:cs typeface="+mn-ea"/>
                <a:sym typeface="+mn-lt"/>
              </a:endParaRPr>
            </a:p>
          </p:txBody>
        </p:sp>
        <p:sp>
          <p:nvSpPr>
            <p:cNvPr id="76" name="Freeform 24"/>
            <p:cNvSpPr/>
            <p:nvPr/>
          </p:nvSpPr>
          <p:spPr bwMode="auto">
            <a:xfrm>
              <a:off x="3177" y="5297437"/>
              <a:ext cx="1969253" cy="1103211"/>
            </a:xfrm>
            <a:custGeom>
              <a:avLst/>
              <a:gdLst>
                <a:gd name="connsiteX0" fmla="*/ 162713 w 1969253"/>
                <a:gd name="connsiteY0" fmla="*/ 0 h 1103211"/>
                <a:gd name="connsiteX1" fmla="*/ 1967351 w 1969253"/>
                <a:gd name="connsiteY1" fmla="*/ 0 h 1103211"/>
                <a:gd name="connsiteX2" fmla="*/ 1968127 w 1969253"/>
                <a:gd name="connsiteY2" fmla="*/ 334 h 1103211"/>
                <a:gd name="connsiteX3" fmla="*/ 1969253 w 1969253"/>
                <a:gd name="connsiteY3" fmla="*/ 820 h 1103211"/>
                <a:gd name="connsiteX4" fmla="*/ 1969253 w 1969253"/>
                <a:gd name="connsiteY4" fmla="*/ 1102392 h 1103211"/>
                <a:gd name="connsiteX5" fmla="*/ 1967351 w 1969253"/>
                <a:gd name="connsiteY5" fmla="*/ 1103211 h 1103211"/>
                <a:gd name="connsiteX6" fmla="*/ 162713 w 1969253"/>
                <a:gd name="connsiteY6" fmla="*/ 1103211 h 1103211"/>
                <a:gd name="connsiteX7" fmla="*/ 0 w 1969253"/>
                <a:gd name="connsiteY7" fmla="*/ 936250 h 1103211"/>
                <a:gd name="connsiteX8" fmla="*/ 0 w 1969253"/>
                <a:gd name="connsiteY8" fmla="*/ 166961 h 1103211"/>
                <a:gd name="connsiteX9" fmla="*/ 162713 w 1969253"/>
                <a:gd name="connsiteY9" fmla="*/ 0 h 110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9253" h="1103211">
                  <a:moveTo>
                    <a:pt x="162713" y="0"/>
                  </a:moveTo>
                  <a:cubicBezTo>
                    <a:pt x="162713" y="0"/>
                    <a:pt x="162713" y="0"/>
                    <a:pt x="1967351" y="0"/>
                  </a:cubicBezTo>
                  <a:cubicBezTo>
                    <a:pt x="1967351" y="0"/>
                    <a:pt x="1967351" y="0"/>
                    <a:pt x="1968127" y="334"/>
                  </a:cubicBezTo>
                  <a:lnTo>
                    <a:pt x="1969253" y="820"/>
                  </a:lnTo>
                  <a:lnTo>
                    <a:pt x="1969253" y="1102392"/>
                  </a:lnTo>
                  <a:lnTo>
                    <a:pt x="1967351" y="1103211"/>
                  </a:lnTo>
                  <a:cubicBezTo>
                    <a:pt x="1967351" y="1103211"/>
                    <a:pt x="1967351" y="1103211"/>
                    <a:pt x="162713" y="1103211"/>
                  </a:cubicBezTo>
                  <a:cubicBezTo>
                    <a:pt x="71847" y="1103211"/>
                    <a:pt x="0" y="1029241"/>
                    <a:pt x="0" y="936250"/>
                  </a:cubicBezTo>
                  <a:cubicBezTo>
                    <a:pt x="0" y="936250"/>
                    <a:pt x="0" y="936250"/>
                    <a:pt x="0" y="166961"/>
                  </a:cubicBezTo>
                  <a:cubicBezTo>
                    <a:pt x="0" y="73971"/>
                    <a:pt x="71847" y="0"/>
                    <a:pt x="162713" y="0"/>
                  </a:cubicBezTo>
                  <a:close/>
                </a:path>
              </a:pathLst>
            </a:custGeom>
            <a:solidFill>
              <a:schemeClr val="accent4"/>
            </a:solidFill>
            <a:ln>
              <a:noFill/>
            </a:ln>
          </p:spPr>
          <p:txBody>
            <a:bodyPr vert="horz" wrap="square" lIns="91440" tIns="45720" rIns="91440" bIns="45720" numCol="1" anchor="t" anchorCtr="0" compatLnSpc="1">
              <a:noAutofit/>
            </a:bodyPr>
            <a:lstStyle/>
            <a:p>
              <a:endParaRPr lang="en-US">
                <a:solidFill>
                  <a:schemeClr val="bg1"/>
                </a:solidFill>
                <a:cs typeface="+mn-ea"/>
                <a:sym typeface="+mn-lt"/>
              </a:endParaRPr>
            </a:p>
          </p:txBody>
        </p:sp>
        <p:sp>
          <p:nvSpPr>
            <p:cNvPr id="77" name="Freeform 23"/>
            <p:cNvSpPr/>
            <p:nvPr/>
          </p:nvSpPr>
          <p:spPr bwMode="auto">
            <a:xfrm>
              <a:off x="2346175" y="5456423"/>
              <a:ext cx="1996479" cy="763629"/>
            </a:xfrm>
            <a:custGeom>
              <a:avLst/>
              <a:gdLst>
                <a:gd name="connsiteX0" fmla="*/ 0 w 1996479"/>
                <a:gd name="connsiteY0" fmla="*/ 0 h 763629"/>
                <a:gd name="connsiteX1" fmla="*/ 3241 w 1996479"/>
                <a:gd name="connsiteY1" fmla="*/ 1396 h 763629"/>
                <a:gd name="connsiteX2" fmla="*/ 1685316 w 1996479"/>
                <a:gd name="connsiteY2" fmla="*/ 1396 h 763629"/>
                <a:gd name="connsiteX3" fmla="*/ 1685316 w 1996479"/>
                <a:gd name="connsiteY3" fmla="*/ 2750 h 763629"/>
                <a:gd name="connsiteX4" fmla="*/ 1685316 w 1996479"/>
                <a:gd name="connsiteY4" fmla="*/ 4526 h 763629"/>
                <a:gd name="connsiteX5" fmla="*/ 1691451 w 1996479"/>
                <a:gd name="connsiteY5" fmla="*/ 7732 h 763629"/>
                <a:gd name="connsiteX6" fmla="*/ 1799688 w 1996479"/>
                <a:gd name="connsiteY6" fmla="*/ 686643 h 763629"/>
                <a:gd name="connsiteX7" fmla="*/ 1685316 w 1996479"/>
                <a:gd name="connsiteY7" fmla="*/ 761337 h 763629"/>
                <a:gd name="connsiteX8" fmla="*/ 1685316 w 1996479"/>
                <a:gd name="connsiteY8" fmla="*/ 762232 h 763629"/>
                <a:gd name="connsiteX9" fmla="*/ 1683945 w 1996479"/>
                <a:gd name="connsiteY9" fmla="*/ 762232 h 763629"/>
                <a:gd name="connsiteX10" fmla="*/ 1683720 w 1996479"/>
                <a:gd name="connsiteY10" fmla="*/ 762379 h 763629"/>
                <a:gd name="connsiteX11" fmla="*/ 1683720 w 1996479"/>
                <a:gd name="connsiteY11" fmla="*/ 762232 h 763629"/>
                <a:gd name="connsiteX12" fmla="*/ 1682030 w 1996479"/>
                <a:gd name="connsiteY12" fmla="*/ 762232 h 763629"/>
                <a:gd name="connsiteX13" fmla="*/ 3241 w 1996479"/>
                <a:gd name="connsiteY13" fmla="*/ 762232 h 763629"/>
                <a:gd name="connsiteX14" fmla="*/ 2465 w 1996479"/>
                <a:gd name="connsiteY14" fmla="*/ 762566 h 763629"/>
                <a:gd name="connsiteX15" fmla="*/ 0 w 1996479"/>
                <a:gd name="connsiteY15" fmla="*/ 763629 h 763629"/>
                <a:gd name="connsiteX16" fmla="*/ 0 w 1996479"/>
                <a:gd name="connsiteY16" fmla="*/ 0 h 763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96479" h="763629">
                  <a:moveTo>
                    <a:pt x="0" y="0"/>
                  </a:moveTo>
                  <a:lnTo>
                    <a:pt x="3241" y="1396"/>
                  </a:lnTo>
                  <a:cubicBezTo>
                    <a:pt x="3241" y="1396"/>
                    <a:pt x="3241" y="1396"/>
                    <a:pt x="1685316" y="1396"/>
                  </a:cubicBezTo>
                  <a:cubicBezTo>
                    <a:pt x="1685316" y="1396"/>
                    <a:pt x="1685316" y="1396"/>
                    <a:pt x="1685316" y="2750"/>
                  </a:cubicBezTo>
                  <a:lnTo>
                    <a:pt x="1685316" y="4526"/>
                  </a:lnTo>
                  <a:lnTo>
                    <a:pt x="1691451" y="7732"/>
                  </a:lnTo>
                  <a:cubicBezTo>
                    <a:pt x="1761203" y="45098"/>
                    <a:pt x="2268712" y="336999"/>
                    <a:pt x="1799688" y="686643"/>
                  </a:cubicBezTo>
                  <a:lnTo>
                    <a:pt x="1685316" y="761337"/>
                  </a:lnTo>
                  <a:lnTo>
                    <a:pt x="1685316" y="762232"/>
                  </a:lnTo>
                  <a:lnTo>
                    <a:pt x="1683945" y="762232"/>
                  </a:lnTo>
                  <a:lnTo>
                    <a:pt x="1683720" y="762379"/>
                  </a:lnTo>
                  <a:lnTo>
                    <a:pt x="1683720" y="762232"/>
                  </a:lnTo>
                  <a:lnTo>
                    <a:pt x="1682030" y="762232"/>
                  </a:lnTo>
                  <a:cubicBezTo>
                    <a:pt x="1659033" y="762232"/>
                    <a:pt x="1475056" y="762232"/>
                    <a:pt x="3241" y="762232"/>
                  </a:cubicBezTo>
                  <a:cubicBezTo>
                    <a:pt x="3241" y="762232"/>
                    <a:pt x="3241" y="762232"/>
                    <a:pt x="2465" y="762566"/>
                  </a:cubicBezTo>
                  <a:lnTo>
                    <a:pt x="0" y="763629"/>
                  </a:lnTo>
                  <a:lnTo>
                    <a:pt x="0" y="0"/>
                  </a:lnTo>
                  <a:close/>
                </a:path>
              </a:pathLst>
            </a:custGeom>
            <a:solidFill>
              <a:schemeClr val="accent4"/>
            </a:solidFill>
            <a:ln>
              <a:noFill/>
            </a:ln>
          </p:spPr>
          <p:txBody>
            <a:bodyPr vert="horz" wrap="square" lIns="91440" tIns="45720" rIns="91440" bIns="45720" numCol="1" anchor="t" anchorCtr="0" compatLnSpc="1">
              <a:noAutofit/>
            </a:bodyPr>
            <a:lstStyle/>
            <a:p>
              <a:endParaRPr lang="en-US">
                <a:solidFill>
                  <a:schemeClr val="bg1"/>
                </a:solidFill>
                <a:cs typeface="+mn-ea"/>
                <a:sym typeface="+mn-lt"/>
              </a:endParaRPr>
            </a:p>
          </p:txBody>
        </p:sp>
        <p:sp>
          <p:nvSpPr>
            <p:cNvPr id="78" name="TextBox 46"/>
            <p:cNvSpPr txBox="1"/>
            <p:nvPr/>
          </p:nvSpPr>
          <p:spPr>
            <a:xfrm>
              <a:off x="911525" y="5560087"/>
              <a:ext cx="718466" cy="584775"/>
            </a:xfrm>
            <a:prstGeom prst="rect">
              <a:avLst/>
            </a:prstGeom>
            <a:noFill/>
          </p:spPr>
          <p:txBody>
            <a:bodyPr wrap="none" rtlCol="0">
              <a:spAutoFit/>
            </a:bodyPr>
            <a:lstStyle/>
            <a:p>
              <a:r>
                <a:rPr lang="id-ID" sz="1600" b="1">
                  <a:solidFill>
                    <a:schemeClr val="bg1"/>
                  </a:solidFill>
                  <a:cs typeface="+mn-ea"/>
                  <a:sym typeface="+mn-lt"/>
                </a:rPr>
                <a:t>Title</a:t>
              </a:r>
              <a:endParaRPr lang="en-US" sz="1600" b="1">
                <a:solidFill>
                  <a:schemeClr val="bg1"/>
                </a:solidFill>
                <a:cs typeface="+mn-ea"/>
                <a:sym typeface="+mn-lt"/>
              </a:endParaRPr>
            </a:p>
            <a:p>
              <a:r>
                <a:rPr lang="en-US" sz="1600" b="1">
                  <a:solidFill>
                    <a:schemeClr val="bg1"/>
                  </a:solidFill>
                  <a:cs typeface="+mn-ea"/>
                  <a:sym typeface="+mn-lt"/>
                </a:rPr>
                <a:t>Here</a:t>
              </a:r>
              <a:r>
                <a:rPr lang="id-ID" sz="1600" b="1">
                  <a:solidFill>
                    <a:schemeClr val="bg1"/>
                  </a:solidFill>
                  <a:cs typeface="+mn-ea"/>
                  <a:sym typeface="+mn-lt"/>
                </a:rPr>
                <a:t> </a:t>
              </a:r>
              <a:endParaRPr lang="id-ID" sz="1600" b="1" dirty="0">
                <a:solidFill>
                  <a:schemeClr val="bg1"/>
                </a:solidFill>
                <a:cs typeface="+mn-ea"/>
                <a:sym typeface="+mn-lt"/>
              </a:endParaRPr>
            </a:p>
          </p:txBody>
        </p:sp>
        <p:sp>
          <p:nvSpPr>
            <p:cNvPr id="79" name="Freeform 4"/>
            <p:cNvSpPr>
              <a:spLocks noChangeAspect="1" noChangeArrowheads="1"/>
            </p:cNvSpPr>
            <p:nvPr/>
          </p:nvSpPr>
          <p:spPr bwMode="auto">
            <a:xfrm>
              <a:off x="519394" y="5672360"/>
              <a:ext cx="392130" cy="392233"/>
            </a:xfrm>
            <a:custGeom>
              <a:avLst/>
              <a:gdLst>
                <a:gd name="T0" fmla="*/ 2374 w 2594"/>
                <a:gd name="T1" fmla="*/ 0 h 2594"/>
                <a:gd name="T2" fmla="*/ 2374 w 2594"/>
                <a:gd name="T3" fmla="*/ 0 h 2594"/>
                <a:gd name="T4" fmla="*/ 219 w 2594"/>
                <a:gd name="T5" fmla="*/ 0 h 2594"/>
                <a:gd name="T6" fmla="*/ 0 w 2594"/>
                <a:gd name="T7" fmla="*/ 219 h 2594"/>
                <a:gd name="T8" fmla="*/ 0 w 2594"/>
                <a:gd name="T9" fmla="*/ 2374 h 2594"/>
                <a:gd name="T10" fmla="*/ 219 w 2594"/>
                <a:gd name="T11" fmla="*/ 2593 h 2594"/>
                <a:gd name="T12" fmla="*/ 2374 w 2594"/>
                <a:gd name="T13" fmla="*/ 2593 h 2594"/>
                <a:gd name="T14" fmla="*/ 2593 w 2594"/>
                <a:gd name="T15" fmla="*/ 2374 h 2594"/>
                <a:gd name="T16" fmla="*/ 2593 w 2594"/>
                <a:gd name="T17" fmla="*/ 219 h 2594"/>
                <a:gd name="T18" fmla="*/ 2374 w 2594"/>
                <a:gd name="T19" fmla="*/ 0 h 2594"/>
                <a:gd name="T20" fmla="*/ 2249 w 2594"/>
                <a:gd name="T21" fmla="*/ 250 h 2594"/>
                <a:gd name="T22" fmla="*/ 2249 w 2594"/>
                <a:gd name="T23" fmla="*/ 250 h 2594"/>
                <a:gd name="T24" fmla="*/ 2343 w 2594"/>
                <a:gd name="T25" fmla="*/ 313 h 2594"/>
                <a:gd name="T26" fmla="*/ 2249 w 2594"/>
                <a:gd name="T27" fmla="*/ 407 h 2594"/>
                <a:gd name="T28" fmla="*/ 2156 w 2594"/>
                <a:gd name="T29" fmla="*/ 313 h 2594"/>
                <a:gd name="T30" fmla="*/ 2249 w 2594"/>
                <a:gd name="T31" fmla="*/ 250 h 2594"/>
                <a:gd name="T32" fmla="*/ 1937 w 2594"/>
                <a:gd name="T33" fmla="*/ 250 h 2594"/>
                <a:gd name="T34" fmla="*/ 1937 w 2594"/>
                <a:gd name="T35" fmla="*/ 250 h 2594"/>
                <a:gd name="T36" fmla="*/ 2031 w 2594"/>
                <a:gd name="T37" fmla="*/ 313 h 2594"/>
                <a:gd name="T38" fmla="*/ 1937 w 2594"/>
                <a:gd name="T39" fmla="*/ 407 h 2594"/>
                <a:gd name="T40" fmla="*/ 1843 w 2594"/>
                <a:gd name="T41" fmla="*/ 313 h 2594"/>
                <a:gd name="T42" fmla="*/ 1937 w 2594"/>
                <a:gd name="T43" fmla="*/ 250 h 2594"/>
                <a:gd name="T44" fmla="*/ 2343 w 2594"/>
                <a:gd name="T45" fmla="*/ 2343 h 2594"/>
                <a:gd name="T46" fmla="*/ 2343 w 2594"/>
                <a:gd name="T47" fmla="*/ 2343 h 2594"/>
                <a:gd name="T48" fmla="*/ 250 w 2594"/>
                <a:gd name="T49" fmla="*/ 2343 h 2594"/>
                <a:gd name="T50" fmla="*/ 250 w 2594"/>
                <a:gd name="T51" fmla="*/ 625 h 2594"/>
                <a:gd name="T52" fmla="*/ 2343 w 2594"/>
                <a:gd name="T53" fmla="*/ 625 h 2594"/>
                <a:gd name="T54" fmla="*/ 2343 w 2594"/>
                <a:gd name="T55" fmla="*/ 2343 h 2594"/>
                <a:gd name="T56" fmla="*/ 594 w 2594"/>
                <a:gd name="T57" fmla="*/ 2093 h 2594"/>
                <a:gd name="T58" fmla="*/ 594 w 2594"/>
                <a:gd name="T59" fmla="*/ 2093 h 2594"/>
                <a:gd name="T60" fmla="*/ 1999 w 2594"/>
                <a:gd name="T61" fmla="*/ 2093 h 2594"/>
                <a:gd name="T62" fmla="*/ 2031 w 2594"/>
                <a:gd name="T63" fmla="*/ 2062 h 2594"/>
                <a:gd name="T64" fmla="*/ 2031 w 2594"/>
                <a:gd name="T65" fmla="*/ 2031 h 2594"/>
                <a:gd name="T66" fmla="*/ 1343 w 2594"/>
                <a:gd name="T67" fmla="*/ 844 h 2594"/>
                <a:gd name="T68" fmla="*/ 1312 w 2594"/>
                <a:gd name="T69" fmla="*/ 813 h 2594"/>
                <a:gd name="T70" fmla="*/ 1250 w 2594"/>
                <a:gd name="T71" fmla="*/ 844 h 2594"/>
                <a:gd name="T72" fmla="*/ 563 w 2594"/>
                <a:gd name="T73" fmla="*/ 2031 h 2594"/>
                <a:gd name="T74" fmla="*/ 563 w 2594"/>
                <a:gd name="T75" fmla="*/ 2093 h 2594"/>
                <a:gd name="T76" fmla="*/ 594 w 2594"/>
                <a:gd name="T77" fmla="*/ 2093 h 2594"/>
                <a:gd name="T78" fmla="*/ 1374 w 2594"/>
                <a:gd name="T79" fmla="*/ 1937 h 2594"/>
                <a:gd name="T80" fmla="*/ 1374 w 2594"/>
                <a:gd name="T81" fmla="*/ 1937 h 2594"/>
                <a:gd name="T82" fmla="*/ 1343 w 2594"/>
                <a:gd name="T83" fmla="*/ 1968 h 2594"/>
                <a:gd name="T84" fmla="*/ 1250 w 2594"/>
                <a:gd name="T85" fmla="*/ 1968 h 2594"/>
                <a:gd name="T86" fmla="*/ 1219 w 2594"/>
                <a:gd name="T87" fmla="*/ 1937 h 2594"/>
                <a:gd name="T88" fmla="*/ 1219 w 2594"/>
                <a:gd name="T89" fmla="*/ 1843 h 2594"/>
                <a:gd name="T90" fmla="*/ 1250 w 2594"/>
                <a:gd name="T91" fmla="*/ 1812 h 2594"/>
                <a:gd name="T92" fmla="*/ 1343 w 2594"/>
                <a:gd name="T93" fmla="*/ 1812 h 2594"/>
                <a:gd name="T94" fmla="*/ 1374 w 2594"/>
                <a:gd name="T95" fmla="*/ 1843 h 2594"/>
                <a:gd name="T96" fmla="*/ 1374 w 2594"/>
                <a:gd name="T97" fmla="*/ 1937 h 2594"/>
                <a:gd name="T98" fmla="*/ 1219 w 2594"/>
                <a:gd name="T99" fmla="*/ 1125 h 2594"/>
                <a:gd name="T100" fmla="*/ 1219 w 2594"/>
                <a:gd name="T101" fmla="*/ 1125 h 2594"/>
                <a:gd name="T102" fmla="*/ 1374 w 2594"/>
                <a:gd name="T103" fmla="*/ 1125 h 2594"/>
                <a:gd name="T104" fmla="*/ 1406 w 2594"/>
                <a:gd name="T105" fmla="*/ 1157 h 2594"/>
                <a:gd name="T106" fmla="*/ 1374 w 2594"/>
                <a:gd name="T107" fmla="*/ 1718 h 2594"/>
                <a:gd name="T108" fmla="*/ 1343 w 2594"/>
                <a:gd name="T109" fmla="*/ 1749 h 2594"/>
                <a:gd name="T110" fmla="*/ 1250 w 2594"/>
                <a:gd name="T111" fmla="*/ 1749 h 2594"/>
                <a:gd name="T112" fmla="*/ 1219 w 2594"/>
                <a:gd name="T113" fmla="*/ 1718 h 2594"/>
                <a:gd name="T114" fmla="*/ 1219 w 2594"/>
                <a:gd name="T115" fmla="*/ 1157 h 2594"/>
                <a:gd name="T116" fmla="*/ 1219 w 2594"/>
                <a:gd name="T117" fmla="*/ 1125 h 2594"/>
                <a:gd name="T118" fmla="*/ 1219 w 2594"/>
                <a:gd name="T119" fmla="*/ 1125 h 2594"/>
                <a:gd name="T120" fmla="*/ 1219 w 2594"/>
                <a:gd name="T121" fmla="*/ 1125 h 2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4" h="2594">
                  <a:moveTo>
                    <a:pt x="2374" y="0"/>
                  </a:moveTo>
                  <a:lnTo>
                    <a:pt x="2374" y="0"/>
                  </a:lnTo>
                  <a:cubicBezTo>
                    <a:pt x="219" y="0"/>
                    <a:pt x="219" y="0"/>
                    <a:pt x="219" y="0"/>
                  </a:cubicBezTo>
                  <a:cubicBezTo>
                    <a:pt x="94" y="0"/>
                    <a:pt x="0" y="94"/>
                    <a:pt x="0" y="219"/>
                  </a:cubicBezTo>
                  <a:cubicBezTo>
                    <a:pt x="0" y="2374"/>
                    <a:pt x="0" y="2374"/>
                    <a:pt x="0" y="2374"/>
                  </a:cubicBezTo>
                  <a:cubicBezTo>
                    <a:pt x="0" y="2499"/>
                    <a:pt x="94" y="2593"/>
                    <a:pt x="219" y="2593"/>
                  </a:cubicBezTo>
                  <a:cubicBezTo>
                    <a:pt x="2374" y="2593"/>
                    <a:pt x="2374" y="2593"/>
                    <a:pt x="2374" y="2593"/>
                  </a:cubicBezTo>
                  <a:cubicBezTo>
                    <a:pt x="2499" y="2593"/>
                    <a:pt x="2593" y="2499"/>
                    <a:pt x="2593" y="2374"/>
                  </a:cubicBezTo>
                  <a:cubicBezTo>
                    <a:pt x="2593" y="219"/>
                    <a:pt x="2593" y="219"/>
                    <a:pt x="2593" y="219"/>
                  </a:cubicBezTo>
                  <a:cubicBezTo>
                    <a:pt x="2593" y="94"/>
                    <a:pt x="2499" y="0"/>
                    <a:pt x="2374" y="0"/>
                  </a:cubicBezTo>
                  <a:close/>
                  <a:moveTo>
                    <a:pt x="2249" y="250"/>
                  </a:moveTo>
                  <a:lnTo>
                    <a:pt x="2249" y="250"/>
                  </a:lnTo>
                  <a:cubicBezTo>
                    <a:pt x="2312" y="250"/>
                    <a:pt x="2343" y="282"/>
                    <a:pt x="2343" y="313"/>
                  </a:cubicBezTo>
                  <a:cubicBezTo>
                    <a:pt x="2343" y="375"/>
                    <a:pt x="2312" y="407"/>
                    <a:pt x="2249" y="407"/>
                  </a:cubicBezTo>
                  <a:cubicBezTo>
                    <a:pt x="2187" y="407"/>
                    <a:pt x="2156" y="375"/>
                    <a:pt x="2156" y="313"/>
                  </a:cubicBezTo>
                  <a:cubicBezTo>
                    <a:pt x="2156" y="282"/>
                    <a:pt x="2187" y="250"/>
                    <a:pt x="2249" y="250"/>
                  </a:cubicBezTo>
                  <a:close/>
                  <a:moveTo>
                    <a:pt x="1937" y="250"/>
                  </a:moveTo>
                  <a:lnTo>
                    <a:pt x="1937" y="250"/>
                  </a:lnTo>
                  <a:cubicBezTo>
                    <a:pt x="1999" y="250"/>
                    <a:pt x="2031" y="282"/>
                    <a:pt x="2031" y="313"/>
                  </a:cubicBezTo>
                  <a:cubicBezTo>
                    <a:pt x="2031" y="375"/>
                    <a:pt x="1999" y="407"/>
                    <a:pt x="1937" y="407"/>
                  </a:cubicBezTo>
                  <a:cubicBezTo>
                    <a:pt x="1906" y="407"/>
                    <a:pt x="1843" y="375"/>
                    <a:pt x="1843" y="313"/>
                  </a:cubicBezTo>
                  <a:cubicBezTo>
                    <a:pt x="1843" y="282"/>
                    <a:pt x="1906" y="250"/>
                    <a:pt x="1937" y="250"/>
                  </a:cubicBezTo>
                  <a:close/>
                  <a:moveTo>
                    <a:pt x="2343" y="2343"/>
                  </a:moveTo>
                  <a:lnTo>
                    <a:pt x="2343" y="2343"/>
                  </a:lnTo>
                  <a:cubicBezTo>
                    <a:pt x="250" y="2343"/>
                    <a:pt x="250" y="2343"/>
                    <a:pt x="250" y="2343"/>
                  </a:cubicBezTo>
                  <a:cubicBezTo>
                    <a:pt x="250" y="625"/>
                    <a:pt x="250" y="625"/>
                    <a:pt x="250" y="625"/>
                  </a:cubicBezTo>
                  <a:cubicBezTo>
                    <a:pt x="2343" y="625"/>
                    <a:pt x="2343" y="625"/>
                    <a:pt x="2343" y="625"/>
                  </a:cubicBezTo>
                  <a:lnTo>
                    <a:pt x="2343" y="2343"/>
                  </a:lnTo>
                  <a:close/>
                  <a:moveTo>
                    <a:pt x="594" y="2093"/>
                  </a:moveTo>
                  <a:lnTo>
                    <a:pt x="594" y="2093"/>
                  </a:lnTo>
                  <a:cubicBezTo>
                    <a:pt x="1999" y="2093"/>
                    <a:pt x="1999" y="2093"/>
                    <a:pt x="1999" y="2093"/>
                  </a:cubicBezTo>
                  <a:cubicBezTo>
                    <a:pt x="2031" y="2093"/>
                    <a:pt x="2031" y="2093"/>
                    <a:pt x="2031" y="2062"/>
                  </a:cubicBezTo>
                  <a:lnTo>
                    <a:pt x="2031" y="2031"/>
                  </a:lnTo>
                  <a:cubicBezTo>
                    <a:pt x="1343" y="844"/>
                    <a:pt x="1343" y="844"/>
                    <a:pt x="1343" y="844"/>
                  </a:cubicBezTo>
                  <a:cubicBezTo>
                    <a:pt x="1343" y="813"/>
                    <a:pt x="1312" y="813"/>
                    <a:pt x="1312" y="813"/>
                  </a:cubicBezTo>
                  <a:cubicBezTo>
                    <a:pt x="1281" y="813"/>
                    <a:pt x="1281" y="813"/>
                    <a:pt x="1250" y="844"/>
                  </a:cubicBezTo>
                  <a:cubicBezTo>
                    <a:pt x="563" y="2031"/>
                    <a:pt x="563" y="2031"/>
                    <a:pt x="563" y="2031"/>
                  </a:cubicBezTo>
                  <a:cubicBezTo>
                    <a:pt x="563" y="2062"/>
                    <a:pt x="563" y="2062"/>
                    <a:pt x="563" y="2093"/>
                  </a:cubicBezTo>
                  <a:lnTo>
                    <a:pt x="594" y="2093"/>
                  </a:lnTo>
                  <a:close/>
                  <a:moveTo>
                    <a:pt x="1374" y="1937"/>
                  </a:moveTo>
                  <a:lnTo>
                    <a:pt x="1374" y="1937"/>
                  </a:lnTo>
                  <a:cubicBezTo>
                    <a:pt x="1374" y="1968"/>
                    <a:pt x="1374" y="1968"/>
                    <a:pt x="1343" y="1968"/>
                  </a:cubicBezTo>
                  <a:cubicBezTo>
                    <a:pt x="1250" y="1968"/>
                    <a:pt x="1250" y="1968"/>
                    <a:pt x="1250" y="1968"/>
                  </a:cubicBezTo>
                  <a:cubicBezTo>
                    <a:pt x="1219" y="1968"/>
                    <a:pt x="1219" y="1968"/>
                    <a:pt x="1219" y="1937"/>
                  </a:cubicBezTo>
                  <a:cubicBezTo>
                    <a:pt x="1219" y="1843"/>
                    <a:pt x="1219" y="1843"/>
                    <a:pt x="1219" y="1843"/>
                  </a:cubicBezTo>
                  <a:cubicBezTo>
                    <a:pt x="1219" y="1812"/>
                    <a:pt x="1219" y="1812"/>
                    <a:pt x="1250" y="1812"/>
                  </a:cubicBezTo>
                  <a:cubicBezTo>
                    <a:pt x="1343" y="1812"/>
                    <a:pt x="1343" y="1812"/>
                    <a:pt x="1343" y="1812"/>
                  </a:cubicBezTo>
                  <a:cubicBezTo>
                    <a:pt x="1374" y="1812"/>
                    <a:pt x="1374" y="1812"/>
                    <a:pt x="1374" y="1843"/>
                  </a:cubicBezTo>
                  <a:lnTo>
                    <a:pt x="1374" y="1937"/>
                  </a:lnTo>
                  <a:close/>
                  <a:moveTo>
                    <a:pt x="1219" y="1125"/>
                  </a:moveTo>
                  <a:lnTo>
                    <a:pt x="1219" y="1125"/>
                  </a:lnTo>
                  <a:cubicBezTo>
                    <a:pt x="1374" y="1125"/>
                    <a:pt x="1374" y="1125"/>
                    <a:pt x="1374" y="1125"/>
                  </a:cubicBezTo>
                  <a:lnTo>
                    <a:pt x="1406" y="1157"/>
                  </a:lnTo>
                  <a:cubicBezTo>
                    <a:pt x="1374" y="1718"/>
                    <a:pt x="1374" y="1718"/>
                    <a:pt x="1374" y="1718"/>
                  </a:cubicBezTo>
                  <a:cubicBezTo>
                    <a:pt x="1374" y="1749"/>
                    <a:pt x="1374" y="1749"/>
                    <a:pt x="1343" y="1749"/>
                  </a:cubicBezTo>
                  <a:cubicBezTo>
                    <a:pt x="1250" y="1749"/>
                    <a:pt x="1250" y="1749"/>
                    <a:pt x="1250" y="1749"/>
                  </a:cubicBezTo>
                  <a:cubicBezTo>
                    <a:pt x="1219" y="1749"/>
                    <a:pt x="1219" y="1749"/>
                    <a:pt x="1219" y="1718"/>
                  </a:cubicBezTo>
                  <a:cubicBezTo>
                    <a:pt x="1219" y="1157"/>
                    <a:pt x="1219" y="1157"/>
                    <a:pt x="1219" y="1157"/>
                  </a:cubicBezTo>
                  <a:lnTo>
                    <a:pt x="1219" y="1125"/>
                  </a:lnTo>
                  <a:close/>
                  <a:moveTo>
                    <a:pt x="1219" y="1125"/>
                  </a:moveTo>
                  <a:lnTo>
                    <a:pt x="1219" y="1125"/>
                  </a:lnTo>
                  <a:close/>
                </a:path>
              </a:pathLst>
            </a:custGeom>
            <a:solidFill>
              <a:schemeClr val="bg1"/>
            </a:solidFill>
            <a:ln>
              <a:noFill/>
            </a:ln>
            <a:effectLst/>
          </p:spPr>
          <p:txBody>
            <a:bodyPr wrap="none" lIns="243797" tIns="121899" rIns="243797" bIns="121899" anchor="ctr"/>
            <a:lstStyle/>
            <a:p>
              <a:endParaRPr lang="en-US" sz="2400">
                <a:solidFill>
                  <a:schemeClr val="bg1"/>
                </a:solidFill>
                <a:cs typeface="+mn-ea"/>
                <a:sym typeface="+mn-lt"/>
              </a:endParaRPr>
            </a:p>
          </p:txBody>
        </p:sp>
        <p:sp>
          <p:nvSpPr>
            <p:cNvPr id="80" name="TextBox 52"/>
            <p:cNvSpPr txBox="1"/>
            <p:nvPr/>
          </p:nvSpPr>
          <p:spPr>
            <a:xfrm>
              <a:off x="3402122" y="5692790"/>
              <a:ext cx="702116" cy="276999"/>
            </a:xfrm>
            <a:prstGeom prst="rect">
              <a:avLst/>
            </a:prstGeom>
            <a:noFill/>
          </p:spPr>
          <p:txBody>
            <a:bodyPr wrap="none" lIns="0" tIns="0" rIns="0" bIns="0" rtlCol="0" anchor="ctr">
              <a:spAutoFit/>
            </a:bodyPr>
            <a:lstStyle/>
            <a:p>
              <a:pPr algn="r" defTabSz="1219200">
                <a:spcBef>
                  <a:spcPct val="20000"/>
                </a:spcBef>
                <a:defRPr/>
              </a:pPr>
              <a:r>
                <a:rPr lang="en-US" dirty="0">
                  <a:solidFill>
                    <a:schemeClr val="bg1"/>
                  </a:solidFill>
                  <a:cs typeface="+mn-ea"/>
                  <a:sym typeface="+mn-lt"/>
                </a:rPr>
                <a:t>4/2025</a:t>
              </a:r>
              <a:endParaRPr lang="en-US"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bldLst>
      <p:bldP spid="7" grpId="0"/>
      <p:bldP spid="3" grpId="0"/>
      <p:bldP spid="50" grpId="0"/>
      <p:bldP spid="51" grpId="0"/>
      <p:bldP spid="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1907540" y="3014980"/>
            <a:ext cx="3007995" cy="8286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ts val="3500"/>
              </a:lnSpc>
            </a:pPr>
            <a:r>
              <a:rPr lang="en-US" altLang="zh-CN" sz="6600" dirty="0">
                <a:solidFill>
                  <a:schemeClr val="bg1"/>
                </a:solidFill>
                <a:latin typeface="Times New Roman Regular" panose="02020503050405090304" charset="0"/>
                <a:ea typeface="+mn-ea"/>
                <a:cs typeface="Times New Roman Regular" panose="02020503050405090304" charset="0"/>
                <a:sym typeface="+mn-lt"/>
              </a:rPr>
              <a:t>Thanks</a:t>
            </a:r>
            <a:r>
              <a:rPr lang="zh-CN" altLang="en-US" sz="6600" dirty="0">
                <a:solidFill>
                  <a:schemeClr val="bg1"/>
                </a:solidFill>
                <a:latin typeface="Times New Roman Regular" panose="02020503050405090304" charset="0"/>
                <a:ea typeface="+mn-ea"/>
                <a:cs typeface="Times New Roman Regular" panose="02020503050405090304" charset="0"/>
                <a:sym typeface="+mn-lt"/>
              </a:rPr>
              <a:t>！</a:t>
            </a:r>
            <a:endParaRPr lang="zh-CN" altLang="en-US" sz="6600" dirty="0">
              <a:solidFill>
                <a:schemeClr val="bg1"/>
              </a:solidFill>
              <a:latin typeface="Times New Roman Regular" panose="02020503050405090304" charset="0"/>
              <a:ea typeface="+mn-ea"/>
              <a:cs typeface="Times New Roman Regular" panose="02020503050405090304" charset="0"/>
              <a:sym typeface="+mn-lt"/>
            </a:endParaRPr>
          </a:p>
        </p:txBody>
      </p:sp>
      <p:sp>
        <p:nvSpPr>
          <p:cNvPr id="12" name="标题 1"/>
          <p:cNvSpPr txBox="1"/>
          <p:nvPr/>
        </p:nvSpPr>
        <p:spPr>
          <a:xfrm>
            <a:off x="2056765" y="3630930"/>
            <a:ext cx="3007995" cy="7099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ts val="3500"/>
              </a:lnSpc>
            </a:pPr>
            <a:r>
              <a:rPr lang="en-US" altLang="zh-CN" sz="2000" dirty="0">
                <a:solidFill>
                  <a:schemeClr val="bg1"/>
                </a:solidFill>
                <a:latin typeface="Times New Roman Regular" panose="02020503050405090304" charset="0"/>
                <a:ea typeface="+mn-ea"/>
                <a:cs typeface="Times New Roman Regular" panose="02020503050405090304" charset="0"/>
                <a:sym typeface="+mn-lt"/>
              </a:rPr>
              <a:t>Group_X</a:t>
            </a:r>
            <a:r>
              <a:rPr lang="zh-CN" altLang="en-US" sz="2000" dirty="0">
                <a:solidFill>
                  <a:schemeClr val="bg1"/>
                </a:solidFill>
                <a:latin typeface="Times New Roman Regular" panose="02020503050405090304" charset="0"/>
                <a:ea typeface="+mn-ea"/>
                <a:cs typeface="Times New Roman Regular" panose="02020503050405090304" charset="0"/>
                <a:sym typeface="+mn-lt"/>
              </a:rPr>
              <a:t>   </a:t>
            </a:r>
            <a:r>
              <a:rPr lang="en-US" altLang="zh-CN" sz="2000" dirty="0">
                <a:solidFill>
                  <a:schemeClr val="bg1"/>
                </a:solidFill>
                <a:latin typeface="Times New Roman Regular" panose="02020503050405090304" charset="0"/>
                <a:ea typeface="+mn-ea"/>
                <a:cs typeface="Times New Roman Regular" panose="02020503050405090304" charset="0"/>
                <a:sym typeface="+mn-lt"/>
              </a:rPr>
              <a:t>2024.07.19</a:t>
            </a:r>
            <a:endParaRPr lang="en-US" altLang="zh-CN" sz="2000" dirty="0">
              <a:solidFill>
                <a:schemeClr val="bg1"/>
              </a:solidFill>
              <a:latin typeface="Times New Roman Regular" panose="02020503050405090304" charset="0"/>
              <a:ea typeface="+mn-ea"/>
              <a:cs typeface="Times New Roman Regular" panose="02020503050405090304" charset="0"/>
              <a:sym typeface="+mn-lt"/>
            </a:endParaRPr>
          </a:p>
        </p:txBody>
      </p:sp>
      <p:pic>
        <p:nvPicPr>
          <p:cNvPr id="7" name="图片 6" descr="51miz-E179530-5D62FB50"/>
          <p:cNvPicPr>
            <a:picLocks noChangeAspect="1"/>
          </p:cNvPicPr>
          <p:nvPr/>
        </p:nvPicPr>
        <p:blipFill>
          <a:blip r:embed="rId1"/>
          <a:stretch>
            <a:fillRect/>
          </a:stretch>
        </p:blipFill>
        <p:spPr>
          <a:xfrm>
            <a:off x="5527040" y="-215900"/>
            <a:ext cx="7699375" cy="7704455"/>
          </a:xfrm>
          <a:prstGeom prst="rect">
            <a:avLst/>
          </a:prstGeom>
        </p:spPr>
      </p:pic>
      <p:pic>
        <p:nvPicPr>
          <p:cNvPr id="13" name="图片 12" descr="二二"/>
          <p:cNvPicPr>
            <a:picLocks noChangeAspect="1"/>
          </p:cNvPicPr>
          <p:nvPr/>
        </p:nvPicPr>
        <p:blipFill>
          <a:blip r:embed="rId2"/>
          <a:stretch>
            <a:fillRect/>
          </a:stretch>
        </p:blipFill>
        <p:spPr>
          <a:xfrm rot="5040000">
            <a:off x="7420610" y="-3960495"/>
            <a:ext cx="9505950" cy="7324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bldLst>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999999-6D594D61"/>
          <p:cNvPicPr>
            <a:picLocks noChangeAspect="1"/>
          </p:cNvPicPr>
          <p:nvPr/>
        </p:nvPicPr>
        <p:blipFill>
          <a:blip r:embed="rId1"/>
          <a:srcRect l="29545" r="15530"/>
          <a:stretch>
            <a:fillRect/>
          </a:stretch>
        </p:blipFill>
        <p:spPr>
          <a:xfrm>
            <a:off x="6648450" y="3682365"/>
            <a:ext cx="5524500" cy="3224530"/>
          </a:xfrm>
          <a:prstGeom prst="rect">
            <a:avLst/>
          </a:prstGeom>
        </p:spPr>
      </p:pic>
      <p:sp>
        <p:nvSpPr>
          <p:cNvPr id="7" name="文本框 9"/>
          <p:cNvSpPr txBox="1"/>
          <p:nvPr/>
        </p:nvSpPr>
        <p:spPr>
          <a:xfrm>
            <a:off x="294640" y="572770"/>
            <a:ext cx="3529330" cy="749935"/>
          </a:xfrm>
          <a:prstGeom prst="rect">
            <a:avLst/>
          </a:prstGeom>
          <a:noFill/>
        </p:spPr>
        <p:txBody>
          <a:bodyPr wrap="square" lIns="91440" tIns="45720" rIns="91440" bIns="45720" rtlCol="0">
            <a:noAutofit/>
          </a:bodyPr>
          <a:lstStyle/>
          <a:p>
            <a:pPr marL="0" lvl="1" algn="ctr">
              <a:lnSpc>
                <a:spcPts val="6000"/>
              </a:lnSpc>
            </a:pPr>
            <a:r>
              <a:rPr lang="en-US" altLang="zh-CN" sz="3200" dirty="0">
                <a:solidFill>
                  <a:schemeClr val="bg1"/>
                </a:solidFill>
                <a:latin typeface="Times New Roman Regular" panose="02020503050405090304" charset="0"/>
                <a:cs typeface="Times New Roman Regular" panose="02020503050405090304" charset="0"/>
                <a:sym typeface="+mn-lt"/>
              </a:rPr>
              <a:t>Group Member</a:t>
            </a:r>
            <a:endParaRPr lang="en-US" altLang="zh-CN" sz="3200" dirty="0">
              <a:solidFill>
                <a:schemeClr val="bg1"/>
              </a:solidFill>
              <a:latin typeface="Times New Roman Regular" panose="02020503050405090304" charset="0"/>
              <a:cs typeface="Times New Roman Regular" panose="02020503050405090304" charset="0"/>
              <a:sym typeface="+mn-lt"/>
            </a:endParaRPr>
          </a:p>
        </p:txBody>
      </p:sp>
      <p:grpSp>
        <p:nvGrpSpPr>
          <p:cNvPr id="34" name="Group 31"/>
          <p:cNvGrpSpPr/>
          <p:nvPr/>
        </p:nvGrpSpPr>
        <p:grpSpPr>
          <a:xfrm>
            <a:off x="4122037" y="2090258"/>
            <a:ext cx="3947925" cy="3797780"/>
            <a:chOff x="2506663" y="-106278"/>
            <a:chExt cx="7181851" cy="6908716"/>
          </a:xfrm>
        </p:grpSpPr>
        <p:sp>
          <p:nvSpPr>
            <p:cNvPr id="35" name="Isosceles Triangle 28"/>
            <p:cNvSpPr/>
            <p:nvPr/>
          </p:nvSpPr>
          <p:spPr>
            <a:xfrm>
              <a:off x="3906497" y="-106278"/>
              <a:ext cx="4417639" cy="375399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36" name="Freeform 23"/>
            <p:cNvSpPr>
              <a:spLocks noEditPoints="1"/>
            </p:cNvSpPr>
            <p:nvPr/>
          </p:nvSpPr>
          <p:spPr bwMode="auto">
            <a:xfrm>
              <a:off x="3840163" y="2301875"/>
              <a:ext cx="4805363" cy="2836863"/>
            </a:xfrm>
            <a:custGeom>
              <a:avLst/>
              <a:gdLst>
                <a:gd name="T0" fmla="*/ 1049 w 1279"/>
                <a:gd name="T1" fmla="*/ 0 h 755"/>
                <a:gd name="T2" fmla="*/ 1052 w 1279"/>
                <a:gd name="T3" fmla="*/ 10 h 755"/>
                <a:gd name="T4" fmla="*/ 603 w 1279"/>
                <a:gd name="T5" fmla="*/ 409 h 755"/>
                <a:gd name="T6" fmla="*/ 121 w 1279"/>
                <a:gd name="T7" fmla="*/ 435 h 755"/>
                <a:gd name="T8" fmla="*/ 602 w 1279"/>
                <a:gd name="T9" fmla="*/ 695 h 755"/>
                <a:gd name="T10" fmla="*/ 884 w 1279"/>
                <a:gd name="T11" fmla="*/ 755 h 755"/>
                <a:gd name="T12" fmla="*/ 1279 w 1279"/>
                <a:gd name="T13" fmla="*/ 365 h 755"/>
                <a:gd name="T14" fmla="*/ 1049 w 1279"/>
                <a:gd name="T15" fmla="*/ 0 h 755"/>
                <a:gd name="T16" fmla="*/ 4 w 1279"/>
                <a:gd name="T17" fmla="*/ 274 h 755"/>
                <a:gd name="T18" fmla="*/ 15 w 1279"/>
                <a:gd name="T19" fmla="*/ 240 h 755"/>
                <a:gd name="T20" fmla="*/ 0 w 1279"/>
                <a:gd name="T21" fmla="*/ 263 h 755"/>
                <a:gd name="T22" fmla="*/ 4 w 1279"/>
                <a:gd name="T23" fmla="*/ 27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9" h="755">
                  <a:moveTo>
                    <a:pt x="1049" y="0"/>
                  </a:moveTo>
                  <a:cubicBezTo>
                    <a:pt x="1050" y="3"/>
                    <a:pt x="1051" y="6"/>
                    <a:pt x="1052" y="10"/>
                  </a:cubicBezTo>
                  <a:cubicBezTo>
                    <a:pt x="1093" y="140"/>
                    <a:pt x="892" y="319"/>
                    <a:pt x="603" y="409"/>
                  </a:cubicBezTo>
                  <a:cubicBezTo>
                    <a:pt x="414" y="468"/>
                    <a:pt x="234" y="474"/>
                    <a:pt x="121" y="435"/>
                  </a:cubicBezTo>
                  <a:cubicBezTo>
                    <a:pt x="230" y="536"/>
                    <a:pt x="400" y="632"/>
                    <a:pt x="602" y="695"/>
                  </a:cubicBezTo>
                  <a:cubicBezTo>
                    <a:pt x="699" y="725"/>
                    <a:pt x="795" y="745"/>
                    <a:pt x="884" y="755"/>
                  </a:cubicBezTo>
                  <a:cubicBezTo>
                    <a:pt x="1102" y="640"/>
                    <a:pt x="1251" y="495"/>
                    <a:pt x="1279" y="365"/>
                  </a:cubicBezTo>
                  <a:lnTo>
                    <a:pt x="1049" y="0"/>
                  </a:lnTo>
                  <a:close/>
                  <a:moveTo>
                    <a:pt x="4" y="274"/>
                  </a:moveTo>
                  <a:cubicBezTo>
                    <a:pt x="6" y="263"/>
                    <a:pt x="10" y="251"/>
                    <a:pt x="15" y="240"/>
                  </a:cubicBezTo>
                  <a:cubicBezTo>
                    <a:pt x="0" y="263"/>
                    <a:pt x="0" y="263"/>
                    <a:pt x="0" y="263"/>
                  </a:cubicBezTo>
                  <a:cubicBezTo>
                    <a:pt x="1" y="267"/>
                    <a:pt x="2" y="271"/>
                    <a:pt x="4" y="274"/>
                  </a:cubicBezTo>
                  <a:close/>
                </a:path>
              </a:pathLst>
            </a:custGeom>
            <a:solidFill>
              <a:schemeClr val="accent3"/>
            </a:solid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sp>
          <p:nvSpPr>
            <p:cNvPr id="37" name="Freeform 24"/>
            <p:cNvSpPr/>
            <p:nvPr/>
          </p:nvSpPr>
          <p:spPr bwMode="auto">
            <a:xfrm>
              <a:off x="3840163" y="1897063"/>
              <a:ext cx="3546475" cy="2185988"/>
            </a:xfrm>
            <a:custGeom>
              <a:avLst/>
              <a:gdLst>
                <a:gd name="T0" fmla="*/ 576 w 944"/>
                <a:gd name="T1" fmla="*/ 318 h 582"/>
                <a:gd name="T2" fmla="*/ 230 w 944"/>
                <a:gd name="T3" fmla="*/ 10 h 582"/>
                <a:gd name="T4" fmla="*/ 234 w 944"/>
                <a:gd name="T5" fmla="*/ 0 h 582"/>
                <a:gd name="T6" fmla="*/ 0 w 944"/>
                <a:gd name="T7" fmla="*/ 371 h 582"/>
                <a:gd name="T8" fmla="*/ 121 w 944"/>
                <a:gd name="T9" fmla="*/ 543 h 582"/>
                <a:gd name="T10" fmla="*/ 603 w 944"/>
                <a:gd name="T11" fmla="*/ 517 h 582"/>
                <a:gd name="T12" fmla="*/ 944 w 944"/>
                <a:gd name="T13" fmla="*/ 339 h 582"/>
                <a:gd name="T14" fmla="*/ 576 w 944"/>
                <a:gd name="T15" fmla="*/ 318 h 5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4" h="582">
                  <a:moveTo>
                    <a:pt x="576" y="318"/>
                  </a:moveTo>
                  <a:cubicBezTo>
                    <a:pt x="353" y="249"/>
                    <a:pt x="199" y="111"/>
                    <a:pt x="230" y="10"/>
                  </a:cubicBezTo>
                  <a:cubicBezTo>
                    <a:pt x="231" y="7"/>
                    <a:pt x="232" y="3"/>
                    <a:pt x="234" y="0"/>
                  </a:cubicBezTo>
                  <a:cubicBezTo>
                    <a:pt x="0" y="371"/>
                    <a:pt x="0" y="371"/>
                    <a:pt x="0" y="371"/>
                  </a:cubicBezTo>
                  <a:cubicBezTo>
                    <a:pt x="18" y="427"/>
                    <a:pt x="60" y="486"/>
                    <a:pt x="121" y="543"/>
                  </a:cubicBezTo>
                  <a:cubicBezTo>
                    <a:pt x="234" y="582"/>
                    <a:pt x="414" y="576"/>
                    <a:pt x="603" y="517"/>
                  </a:cubicBezTo>
                  <a:cubicBezTo>
                    <a:pt x="743" y="473"/>
                    <a:pt x="863" y="409"/>
                    <a:pt x="944" y="339"/>
                  </a:cubicBezTo>
                  <a:cubicBezTo>
                    <a:pt x="857" y="368"/>
                    <a:pt x="720" y="363"/>
                    <a:pt x="576" y="318"/>
                  </a:cubicBezTo>
                  <a:close/>
                </a:path>
              </a:pathLst>
            </a:custGeom>
            <a:solidFill>
              <a:schemeClr val="accent2"/>
            </a:solid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sp>
          <p:nvSpPr>
            <p:cNvPr id="38" name="Freeform 25"/>
            <p:cNvSpPr/>
            <p:nvPr/>
          </p:nvSpPr>
          <p:spPr bwMode="auto">
            <a:xfrm>
              <a:off x="2943226" y="3233738"/>
              <a:ext cx="6745288" cy="3568700"/>
            </a:xfrm>
            <a:custGeom>
              <a:avLst/>
              <a:gdLst>
                <a:gd name="T0" fmla="*/ 1767 w 1796"/>
                <a:gd name="T1" fmla="*/ 411 h 950"/>
                <a:gd name="T2" fmla="*/ 1767 w 1796"/>
                <a:gd name="T3" fmla="*/ 411 h 950"/>
                <a:gd name="T4" fmla="*/ 1766 w 1796"/>
                <a:gd name="T5" fmla="*/ 411 h 950"/>
                <a:gd name="T6" fmla="*/ 1752 w 1796"/>
                <a:gd name="T7" fmla="*/ 388 h 950"/>
                <a:gd name="T8" fmla="*/ 1507 w 1796"/>
                <a:gd name="T9" fmla="*/ 0 h 950"/>
                <a:gd name="T10" fmla="*/ 1515 w 1796"/>
                <a:gd name="T11" fmla="*/ 20 h 950"/>
                <a:gd name="T12" fmla="*/ 986 w 1796"/>
                <a:gd name="T13" fmla="*/ 571 h 950"/>
                <a:gd name="T14" fmla="*/ 986 w 1796"/>
                <a:gd name="T15" fmla="*/ 571 h 950"/>
                <a:gd name="T16" fmla="*/ 0 w 1796"/>
                <a:gd name="T17" fmla="*/ 725 h 950"/>
                <a:gd name="T18" fmla="*/ 840 w 1796"/>
                <a:gd name="T19" fmla="*/ 950 h 950"/>
                <a:gd name="T20" fmla="*/ 1796 w 1796"/>
                <a:gd name="T21" fmla="*/ 518 h 950"/>
                <a:gd name="T22" fmla="*/ 1767 w 1796"/>
                <a:gd name="T23" fmla="*/ 411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6" h="950">
                  <a:moveTo>
                    <a:pt x="1767" y="411"/>
                  </a:moveTo>
                  <a:cubicBezTo>
                    <a:pt x="1767" y="411"/>
                    <a:pt x="1767" y="411"/>
                    <a:pt x="1767" y="411"/>
                  </a:cubicBezTo>
                  <a:cubicBezTo>
                    <a:pt x="1766" y="411"/>
                    <a:pt x="1766" y="411"/>
                    <a:pt x="1766" y="411"/>
                  </a:cubicBezTo>
                  <a:cubicBezTo>
                    <a:pt x="1762" y="403"/>
                    <a:pt x="1757" y="396"/>
                    <a:pt x="1752" y="388"/>
                  </a:cubicBezTo>
                  <a:cubicBezTo>
                    <a:pt x="1507" y="0"/>
                    <a:pt x="1507" y="0"/>
                    <a:pt x="1507" y="0"/>
                  </a:cubicBezTo>
                  <a:cubicBezTo>
                    <a:pt x="1510" y="6"/>
                    <a:pt x="1513" y="13"/>
                    <a:pt x="1515" y="20"/>
                  </a:cubicBezTo>
                  <a:cubicBezTo>
                    <a:pt x="1569" y="194"/>
                    <a:pt x="1340" y="425"/>
                    <a:pt x="986" y="571"/>
                  </a:cubicBezTo>
                  <a:cubicBezTo>
                    <a:pt x="986" y="571"/>
                    <a:pt x="986" y="571"/>
                    <a:pt x="986" y="571"/>
                  </a:cubicBezTo>
                  <a:cubicBezTo>
                    <a:pt x="686" y="699"/>
                    <a:pt x="288" y="758"/>
                    <a:pt x="0" y="725"/>
                  </a:cubicBezTo>
                  <a:cubicBezTo>
                    <a:pt x="163" y="859"/>
                    <a:pt x="478" y="950"/>
                    <a:pt x="840" y="950"/>
                  </a:cubicBezTo>
                  <a:cubicBezTo>
                    <a:pt x="1368" y="950"/>
                    <a:pt x="1796" y="757"/>
                    <a:pt x="1796" y="518"/>
                  </a:cubicBezTo>
                  <a:cubicBezTo>
                    <a:pt x="1796" y="481"/>
                    <a:pt x="1786" y="446"/>
                    <a:pt x="1767" y="411"/>
                  </a:cubicBezTo>
                  <a:close/>
                </a:path>
              </a:pathLst>
            </a:custGeom>
            <a:solidFill>
              <a:schemeClr val="accent5"/>
            </a:solid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sp>
          <p:nvSpPr>
            <p:cNvPr id="39" name="Freeform 26"/>
            <p:cNvSpPr/>
            <p:nvPr/>
          </p:nvSpPr>
          <p:spPr bwMode="auto">
            <a:xfrm>
              <a:off x="2506663" y="2760663"/>
              <a:ext cx="4654550" cy="3319463"/>
            </a:xfrm>
            <a:custGeom>
              <a:avLst/>
              <a:gdLst>
                <a:gd name="T0" fmla="*/ 1239 w 1239"/>
                <a:gd name="T1" fmla="*/ 633 h 884"/>
                <a:gd name="T2" fmla="*/ 957 w 1239"/>
                <a:gd name="T3" fmla="*/ 573 h 884"/>
                <a:gd name="T4" fmla="*/ 352 w 1239"/>
                <a:gd name="T5" fmla="*/ 35 h 884"/>
                <a:gd name="T6" fmla="*/ 368 w 1239"/>
                <a:gd name="T7" fmla="*/ 0 h 884"/>
                <a:gd name="T8" fmla="*/ 56 w 1239"/>
                <a:gd name="T9" fmla="*/ 496 h 884"/>
                <a:gd name="T10" fmla="*/ 56 w 1239"/>
                <a:gd name="T11" fmla="*/ 496 h 884"/>
                <a:gd name="T12" fmla="*/ 44 w 1239"/>
                <a:gd name="T13" fmla="*/ 514 h 884"/>
                <a:gd name="T14" fmla="*/ 30 w 1239"/>
                <a:gd name="T15" fmla="*/ 537 h 884"/>
                <a:gd name="T16" fmla="*/ 29 w 1239"/>
                <a:gd name="T17" fmla="*/ 537 h 884"/>
                <a:gd name="T18" fmla="*/ 29 w 1239"/>
                <a:gd name="T19" fmla="*/ 537 h 884"/>
                <a:gd name="T20" fmla="*/ 0 w 1239"/>
                <a:gd name="T21" fmla="*/ 644 h 884"/>
                <a:gd name="T22" fmla="*/ 116 w 1239"/>
                <a:gd name="T23" fmla="*/ 851 h 884"/>
                <a:gd name="T24" fmla="*/ 1102 w 1239"/>
                <a:gd name="T25" fmla="*/ 697 h 884"/>
                <a:gd name="T26" fmla="*/ 1102 w 1239"/>
                <a:gd name="T27" fmla="*/ 697 h 884"/>
                <a:gd name="T28" fmla="*/ 1239 w 1239"/>
                <a:gd name="T29" fmla="*/ 633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39" h="884">
                  <a:moveTo>
                    <a:pt x="1239" y="633"/>
                  </a:moveTo>
                  <a:cubicBezTo>
                    <a:pt x="1150" y="623"/>
                    <a:pt x="1054" y="603"/>
                    <a:pt x="957" y="573"/>
                  </a:cubicBezTo>
                  <a:cubicBezTo>
                    <a:pt x="568" y="451"/>
                    <a:pt x="297" y="211"/>
                    <a:pt x="352" y="35"/>
                  </a:cubicBezTo>
                  <a:cubicBezTo>
                    <a:pt x="356" y="23"/>
                    <a:pt x="361" y="11"/>
                    <a:pt x="368" y="0"/>
                  </a:cubicBezTo>
                  <a:cubicBezTo>
                    <a:pt x="56" y="496"/>
                    <a:pt x="56" y="496"/>
                    <a:pt x="56" y="496"/>
                  </a:cubicBezTo>
                  <a:cubicBezTo>
                    <a:pt x="52" y="505"/>
                    <a:pt x="52" y="505"/>
                    <a:pt x="56" y="496"/>
                  </a:cubicBezTo>
                  <a:cubicBezTo>
                    <a:pt x="44" y="514"/>
                    <a:pt x="44" y="514"/>
                    <a:pt x="44" y="514"/>
                  </a:cubicBezTo>
                  <a:cubicBezTo>
                    <a:pt x="39" y="522"/>
                    <a:pt x="34" y="529"/>
                    <a:pt x="30" y="537"/>
                  </a:cubicBezTo>
                  <a:cubicBezTo>
                    <a:pt x="29" y="537"/>
                    <a:pt x="29" y="537"/>
                    <a:pt x="29" y="537"/>
                  </a:cubicBezTo>
                  <a:cubicBezTo>
                    <a:pt x="29" y="537"/>
                    <a:pt x="29" y="537"/>
                    <a:pt x="29" y="537"/>
                  </a:cubicBezTo>
                  <a:cubicBezTo>
                    <a:pt x="10" y="572"/>
                    <a:pt x="0" y="607"/>
                    <a:pt x="0" y="644"/>
                  </a:cubicBezTo>
                  <a:cubicBezTo>
                    <a:pt x="0" y="719"/>
                    <a:pt x="42" y="789"/>
                    <a:pt x="116" y="851"/>
                  </a:cubicBezTo>
                  <a:cubicBezTo>
                    <a:pt x="404" y="884"/>
                    <a:pt x="802" y="825"/>
                    <a:pt x="1102" y="697"/>
                  </a:cubicBezTo>
                  <a:cubicBezTo>
                    <a:pt x="1102" y="697"/>
                    <a:pt x="1102" y="697"/>
                    <a:pt x="1102" y="697"/>
                  </a:cubicBezTo>
                  <a:cubicBezTo>
                    <a:pt x="1150" y="677"/>
                    <a:pt x="1196" y="655"/>
                    <a:pt x="1239" y="633"/>
                  </a:cubicBezTo>
                  <a:close/>
                </a:path>
              </a:pathLst>
            </a:custGeom>
            <a:solidFill>
              <a:schemeClr val="accent4"/>
            </a:solid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sp>
          <p:nvSpPr>
            <p:cNvPr id="40" name="Freeform 27"/>
            <p:cNvSpPr/>
            <p:nvPr/>
          </p:nvSpPr>
          <p:spPr bwMode="auto">
            <a:xfrm>
              <a:off x="8085138" y="2782888"/>
              <a:ext cx="585788" cy="890588"/>
            </a:xfrm>
            <a:custGeom>
              <a:avLst/>
              <a:gdLst>
                <a:gd name="T0" fmla="*/ 146 w 156"/>
                <a:gd name="T1" fmla="*/ 140 h 237"/>
                <a:gd name="T2" fmla="*/ 0 w 156"/>
                <a:gd name="T3" fmla="*/ 0 h 237"/>
                <a:gd name="T4" fmla="*/ 149 w 156"/>
                <a:gd name="T5" fmla="*/ 237 h 237"/>
                <a:gd name="T6" fmla="*/ 146 w 156"/>
                <a:gd name="T7" fmla="*/ 140 h 237"/>
              </a:gdLst>
              <a:ahLst/>
              <a:cxnLst>
                <a:cxn ang="0">
                  <a:pos x="T0" y="T1"/>
                </a:cxn>
                <a:cxn ang="0">
                  <a:pos x="T2" y="T3"/>
                </a:cxn>
                <a:cxn ang="0">
                  <a:pos x="T4" y="T5"/>
                </a:cxn>
                <a:cxn ang="0">
                  <a:pos x="T6" y="T7"/>
                </a:cxn>
              </a:cxnLst>
              <a:rect l="0" t="0" r="r" b="b"/>
              <a:pathLst>
                <a:path w="156" h="237">
                  <a:moveTo>
                    <a:pt x="146" y="140"/>
                  </a:moveTo>
                  <a:cubicBezTo>
                    <a:pt x="127" y="79"/>
                    <a:pt x="75" y="32"/>
                    <a:pt x="0" y="0"/>
                  </a:cubicBezTo>
                  <a:cubicBezTo>
                    <a:pt x="149" y="237"/>
                    <a:pt x="149" y="237"/>
                    <a:pt x="149" y="237"/>
                  </a:cubicBezTo>
                  <a:cubicBezTo>
                    <a:pt x="156" y="203"/>
                    <a:pt x="155" y="171"/>
                    <a:pt x="146" y="140"/>
                  </a:cubicBezTo>
                  <a:close/>
                </a:path>
              </a:pathLst>
            </a:custGeom>
            <a:solidFill>
              <a:schemeClr val="accent5">
                <a:lumMod val="75000"/>
              </a:schemeClr>
            </a:solid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sp>
          <p:nvSpPr>
            <p:cNvPr id="41" name="Freeform 28"/>
            <p:cNvSpPr/>
            <p:nvPr/>
          </p:nvSpPr>
          <p:spPr bwMode="auto">
            <a:xfrm>
              <a:off x="3790951" y="2392363"/>
              <a:ext cx="615950" cy="898525"/>
            </a:xfrm>
            <a:custGeom>
              <a:avLst/>
              <a:gdLst>
                <a:gd name="T0" fmla="*/ 10 w 164"/>
                <a:gd name="T1" fmla="*/ 133 h 239"/>
                <a:gd name="T2" fmla="*/ 13 w 164"/>
                <a:gd name="T3" fmla="*/ 239 h 239"/>
                <a:gd name="T4" fmla="*/ 164 w 164"/>
                <a:gd name="T5" fmla="*/ 0 h 239"/>
                <a:gd name="T6" fmla="*/ 10 w 164"/>
                <a:gd name="T7" fmla="*/ 133 h 239"/>
              </a:gdLst>
              <a:ahLst/>
              <a:cxnLst>
                <a:cxn ang="0">
                  <a:pos x="T0" y="T1"/>
                </a:cxn>
                <a:cxn ang="0">
                  <a:pos x="T2" y="T3"/>
                </a:cxn>
                <a:cxn ang="0">
                  <a:pos x="T4" y="T5"/>
                </a:cxn>
                <a:cxn ang="0">
                  <a:pos x="T6" y="T7"/>
                </a:cxn>
              </a:cxnLst>
              <a:rect l="0" t="0" r="r" b="b"/>
              <a:pathLst>
                <a:path w="164" h="239">
                  <a:moveTo>
                    <a:pt x="10" y="133"/>
                  </a:moveTo>
                  <a:cubicBezTo>
                    <a:pt x="0" y="166"/>
                    <a:pt x="1" y="202"/>
                    <a:pt x="13" y="239"/>
                  </a:cubicBezTo>
                  <a:cubicBezTo>
                    <a:pt x="164" y="0"/>
                    <a:pt x="164" y="0"/>
                    <a:pt x="164" y="0"/>
                  </a:cubicBezTo>
                  <a:cubicBezTo>
                    <a:pt x="84" y="28"/>
                    <a:pt x="29" y="72"/>
                    <a:pt x="10" y="133"/>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sp>
          <p:nvSpPr>
            <p:cNvPr id="42" name="Freeform 29"/>
            <p:cNvSpPr/>
            <p:nvPr/>
          </p:nvSpPr>
          <p:spPr bwMode="auto">
            <a:xfrm>
              <a:off x="7299326" y="1946275"/>
              <a:ext cx="530225" cy="739775"/>
            </a:xfrm>
            <a:custGeom>
              <a:avLst/>
              <a:gdLst>
                <a:gd name="T0" fmla="*/ 131 w 141"/>
                <a:gd name="T1" fmla="*/ 105 h 197"/>
                <a:gd name="T2" fmla="*/ 0 w 141"/>
                <a:gd name="T3" fmla="*/ 0 h 197"/>
                <a:gd name="T4" fmla="*/ 124 w 141"/>
                <a:gd name="T5" fmla="*/ 197 h 197"/>
                <a:gd name="T6" fmla="*/ 131 w 141"/>
                <a:gd name="T7" fmla="*/ 105 h 197"/>
              </a:gdLst>
              <a:ahLst/>
              <a:cxnLst>
                <a:cxn ang="0">
                  <a:pos x="T0" y="T1"/>
                </a:cxn>
                <a:cxn ang="0">
                  <a:pos x="T2" y="T3"/>
                </a:cxn>
                <a:cxn ang="0">
                  <a:pos x="T4" y="T5"/>
                </a:cxn>
                <a:cxn ang="0">
                  <a:pos x="T6" y="T7"/>
                </a:cxn>
              </a:cxnLst>
              <a:rect l="0" t="0" r="r" b="b"/>
              <a:pathLst>
                <a:path w="141" h="197">
                  <a:moveTo>
                    <a:pt x="131" y="105"/>
                  </a:moveTo>
                  <a:cubicBezTo>
                    <a:pt x="116" y="55"/>
                    <a:pt x="69" y="20"/>
                    <a:pt x="0" y="0"/>
                  </a:cubicBezTo>
                  <a:cubicBezTo>
                    <a:pt x="124" y="197"/>
                    <a:pt x="124" y="197"/>
                    <a:pt x="124" y="197"/>
                  </a:cubicBezTo>
                  <a:cubicBezTo>
                    <a:pt x="138" y="165"/>
                    <a:pt x="141" y="134"/>
                    <a:pt x="131" y="105"/>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sp>
          <p:nvSpPr>
            <p:cNvPr id="43" name="Freeform 30"/>
            <p:cNvSpPr>
              <a:spLocks noEditPoints="1"/>
            </p:cNvSpPr>
            <p:nvPr/>
          </p:nvSpPr>
          <p:spPr bwMode="auto">
            <a:xfrm>
              <a:off x="4673601" y="1622425"/>
              <a:ext cx="447675" cy="608013"/>
            </a:xfrm>
            <a:custGeom>
              <a:avLst/>
              <a:gdLst>
                <a:gd name="T0" fmla="*/ 8 w 119"/>
                <a:gd name="T1" fmla="*/ 83 h 162"/>
                <a:gd name="T2" fmla="*/ 17 w 119"/>
                <a:gd name="T3" fmla="*/ 162 h 162"/>
                <a:gd name="T4" fmla="*/ 119 w 119"/>
                <a:gd name="T5" fmla="*/ 0 h 162"/>
                <a:gd name="T6" fmla="*/ 8 w 119"/>
                <a:gd name="T7" fmla="*/ 83 h 162"/>
                <a:gd name="T8" fmla="*/ 17 w 119"/>
                <a:gd name="T9" fmla="*/ 162 h 162"/>
                <a:gd name="T10" fmla="*/ 17 w 119"/>
                <a:gd name="T11" fmla="*/ 162 h 162"/>
                <a:gd name="T12" fmla="*/ 17 w 119"/>
                <a:gd name="T13" fmla="*/ 162 h 162"/>
              </a:gdLst>
              <a:ahLst/>
              <a:cxnLst>
                <a:cxn ang="0">
                  <a:pos x="T0" y="T1"/>
                </a:cxn>
                <a:cxn ang="0">
                  <a:pos x="T2" y="T3"/>
                </a:cxn>
                <a:cxn ang="0">
                  <a:pos x="T4" y="T5"/>
                </a:cxn>
                <a:cxn ang="0">
                  <a:pos x="T6" y="T7"/>
                </a:cxn>
                <a:cxn ang="0">
                  <a:pos x="T8" y="T9"/>
                </a:cxn>
                <a:cxn ang="0">
                  <a:pos x="T10" y="T11"/>
                </a:cxn>
                <a:cxn ang="0">
                  <a:pos x="T12" y="T13"/>
                </a:cxn>
              </a:cxnLst>
              <a:rect l="0" t="0" r="r" b="b"/>
              <a:pathLst>
                <a:path w="119" h="162">
                  <a:moveTo>
                    <a:pt x="8" y="83"/>
                  </a:moveTo>
                  <a:cubicBezTo>
                    <a:pt x="0" y="108"/>
                    <a:pt x="4" y="135"/>
                    <a:pt x="17" y="162"/>
                  </a:cubicBezTo>
                  <a:cubicBezTo>
                    <a:pt x="119" y="0"/>
                    <a:pt x="119" y="0"/>
                    <a:pt x="119" y="0"/>
                  </a:cubicBezTo>
                  <a:cubicBezTo>
                    <a:pt x="61" y="15"/>
                    <a:pt x="20" y="43"/>
                    <a:pt x="8" y="83"/>
                  </a:cubicBezTo>
                  <a:close/>
                  <a:moveTo>
                    <a:pt x="17" y="162"/>
                  </a:moveTo>
                  <a:cubicBezTo>
                    <a:pt x="17" y="162"/>
                    <a:pt x="17" y="162"/>
                    <a:pt x="17" y="162"/>
                  </a:cubicBezTo>
                  <a:cubicBezTo>
                    <a:pt x="17" y="162"/>
                    <a:pt x="17" y="162"/>
                    <a:pt x="17" y="162"/>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grpSp>
      <p:grpSp>
        <p:nvGrpSpPr>
          <p:cNvPr id="44" name="Group 14"/>
          <p:cNvGrpSpPr/>
          <p:nvPr/>
        </p:nvGrpSpPr>
        <p:grpSpPr>
          <a:xfrm>
            <a:off x="4065356" y="2329778"/>
            <a:ext cx="277647" cy="276819"/>
            <a:chOff x="2138511" y="2464802"/>
            <a:chExt cx="354012" cy="352956"/>
          </a:xfrm>
          <a:solidFill>
            <a:schemeClr val="accent2"/>
          </a:solidFill>
        </p:grpSpPr>
        <p:sp>
          <p:nvSpPr>
            <p:cNvPr id="45" name="Oval 15"/>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solidFill>
                <a:cs typeface="+mn-ea"/>
                <a:sym typeface="+mn-lt"/>
              </a:endParaRPr>
            </a:p>
          </p:txBody>
        </p:sp>
        <p:sp>
          <p:nvSpPr>
            <p:cNvPr id="46" name="Freeform 16"/>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solidFill>
                <a:cs typeface="+mn-ea"/>
                <a:sym typeface="+mn-lt"/>
              </a:endParaRPr>
            </a:p>
          </p:txBody>
        </p:sp>
      </p:grpSp>
      <p:sp>
        <p:nvSpPr>
          <p:cNvPr id="47" name="TextBox 17"/>
          <p:cNvSpPr txBox="1"/>
          <p:nvPr/>
        </p:nvSpPr>
        <p:spPr>
          <a:xfrm>
            <a:off x="2890481" y="2203088"/>
            <a:ext cx="1079500" cy="398780"/>
          </a:xfrm>
          <a:prstGeom prst="rect">
            <a:avLst/>
          </a:prstGeom>
          <a:noFill/>
        </p:spPr>
        <p:txBody>
          <a:bodyPr wrap="none" rtlCol="0">
            <a:spAutoFit/>
          </a:bodyPr>
          <a:lstStyle/>
          <a:p>
            <a:pPr algn="r"/>
            <a:r>
              <a:rPr lang="en-US" altLang="zh-CN" sz="2000" dirty="0">
                <a:solidFill>
                  <a:schemeClr val="bg1"/>
                </a:solidFill>
                <a:latin typeface="Times New Roman Regular" panose="02020503050405090304" charset="0"/>
                <a:cs typeface="Times New Roman Regular" panose="02020503050405090304" charset="0"/>
                <a:sym typeface="+mn-lt"/>
              </a:rPr>
              <a:t>Bao Han</a:t>
            </a:r>
            <a:endParaRPr lang="en-US" altLang="zh-CN" sz="2000" b="1" dirty="0">
              <a:solidFill>
                <a:schemeClr val="bg1"/>
              </a:solidFill>
              <a:latin typeface="Times New Roman Regular" panose="02020503050405090304" charset="0"/>
              <a:cs typeface="Times New Roman Regular" panose="02020503050405090304" charset="0"/>
              <a:sym typeface="+mn-lt"/>
            </a:endParaRPr>
          </a:p>
        </p:txBody>
      </p:sp>
      <p:sp>
        <p:nvSpPr>
          <p:cNvPr id="48" name="TextBox 18"/>
          <p:cNvSpPr txBox="1"/>
          <p:nvPr/>
        </p:nvSpPr>
        <p:spPr>
          <a:xfrm>
            <a:off x="1728143" y="2473280"/>
            <a:ext cx="2239686" cy="1196975"/>
          </a:xfrm>
          <a:prstGeom prst="rect">
            <a:avLst/>
          </a:prstGeom>
          <a:noFill/>
        </p:spPr>
        <p:txBody>
          <a:bodyPr wrap="square" rtlCol="0">
            <a:spAutoFit/>
          </a:bodyPr>
          <a:lstStyle/>
          <a:p>
            <a:pPr algn="r">
              <a:lnSpc>
                <a:spcPct val="120000"/>
              </a:lnSpc>
            </a:pPr>
            <a:r>
              <a:rPr lang="en-US" sz="1600">
                <a:solidFill>
                  <a:schemeClr val="bg1"/>
                </a:solidFill>
                <a:latin typeface="Times New Roman Regular" panose="02020503050405090304" charset="0"/>
                <a:cs typeface="Times New Roman Regular" panose="02020503050405090304" charset="0"/>
                <a:sym typeface="+mn-ea"/>
              </a:rPr>
              <a:t>Sichuan University, School of Cyber Science and Engineering</a:t>
            </a:r>
            <a:endParaRPr lang="en-US" sz="1600">
              <a:solidFill>
                <a:schemeClr val="bg1"/>
              </a:solidFill>
              <a:latin typeface="Times New Roman Regular" panose="02020503050405090304" charset="0"/>
              <a:cs typeface="Times New Roman Regular" panose="02020503050405090304" charset="0"/>
            </a:endParaRPr>
          </a:p>
          <a:p>
            <a:pPr algn="r">
              <a:lnSpc>
                <a:spcPct val="120000"/>
              </a:lnSpc>
            </a:pPr>
            <a:r>
              <a:rPr lang="pt-BR" sz="1200">
                <a:solidFill>
                  <a:schemeClr val="bg1"/>
                </a:solidFill>
                <a:cs typeface="+mn-ea"/>
                <a:sym typeface="+mn-lt"/>
              </a:rPr>
              <a:t> </a:t>
            </a:r>
            <a:endParaRPr lang="en-US" sz="1200" dirty="0">
              <a:solidFill>
                <a:schemeClr val="bg1"/>
              </a:solidFill>
              <a:cs typeface="+mn-ea"/>
              <a:sym typeface="+mn-lt"/>
            </a:endParaRPr>
          </a:p>
        </p:txBody>
      </p:sp>
      <p:sp>
        <p:nvSpPr>
          <p:cNvPr id="49" name="TextBox 27"/>
          <p:cNvSpPr txBox="1"/>
          <p:nvPr/>
        </p:nvSpPr>
        <p:spPr>
          <a:xfrm>
            <a:off x="8281545" y="2206825"/>
            <a:ext cx="1530350" cy="398780"/>
          </a:xfrm>
          <a:prstGeom prst="rect">
            <a:avLst/>
          </a:prstGeom>
          <a:noFill/>
        </p:spPr>
        <p:txBody>
          <a:bodyPr wrap="none" rtlCol="0">
            <a:spAutoFit/>
          </a:bodyPr>
          <a:lstStyle/>
          <a:p>
            <a:r>
              <a:rPr lang="en-US" altLang="id-ID" sz="2000" dirty="0">
                <a:solidFill>
                  <a:schemeClr val="bg1"/>
                </a:solidFill>
                <a:latin typeface="Times New Roman Regular" panose="02020503050405090304" charset="0"/>
                <a:cs typeface="Times New Roman Regular" panose="02020503050405090304" charset="0"/>
                <a:sym typeface="+mn-lt"/>
              </a:rPr>
              <a:t>Zhang Xinyu</a:t>
            </a:r>
            <a:endParaRPr lang="en-US" altLang="id-ID" sz="2000" dirty="0">
              <a:solidFill>
                <a:schemeClr val="bg1"/>
              </a:solidFill>
              <a:latin typeface="Times New Roman Regular" panose="02020503050405090304" charset="0"/>
              <a:cs typeface="Times New Roman Regular" panose="02020503050405090304" charset="0"/>
              <a:sym typeface="+mn-lt"/>
            </a:endParaRPr>
          </a:p>
        </p:txBody>
      </p:sp>
      <p:sp>
        <p:nvSpPr>
          <p:cNvPr id="50" name="TextBox 29"/>
          <p:cNvSpPr txBox="1"/>
          <p:nvPr/>
        </p:nvSpPr>
        <p:spPr>
          <a:xfrm>
            <a:off x="8281545" y="2477017"/>
            <a:ext cx="2239686" cy="975995"/>
          </a:xfrm>
          <a:prstGeom prst="rect">
            <a:avLst/>
          </a:prstGeom>
          <a:noFill/>
        </p:spPr>
        <p:txBody>
          <a:bodyPr wrap="square" rtlCol="0">
            <a:spAutoFit/>
          </a:bodyPr>
          <a:lstStyle/>
          <a:p>
            <a:pPr>
              <a:lnSpc>
                <a:spcPct val="120000"/>
              </a:lnSpc>
            </a:pPr>
            <a:r>
              <a:rPr lang="en-US" altLang="id-ID" sz="1600" dirty="0">
                <a:solidFill>
                  <a:schemeClr val="bg1"/>
                </a:solidFill>
                <a:latin typeface="Times New Roman Regular" panose="02020503050405090304" charset="0"/>
                <a:cs typeface="Times New Roman Regular" panose="02020503050405090304" charset="0"/>
                <a:sym typeface="+mn-ea"/>
              </a:rPr>
              <a:t>Sichuan University, School of Cyber Science and Engineering</a:t>
            </a:r>
            <a:endParaRPr lang="en-US" altLang="id-ID" sz="1600" dirty="0">
              <a:solidFill>
                <a:schemeClr val="bg1"/>
              </a:solidFill>
              <a:latin typeface="Times New Roman Regular" panose="02020503050405090304" charset="0"/>
              <a:cs typeface="Times New Roman Regular" panose="02020503050405090304" charset="0"/>
              <a:sym typeface="+mn-ea"/>
            </a:endParaRPr>
          </a:p>
        </p:txBody>
      </p:sp>
      <p:sp>
        <p:nvSpPr>
          <p:cNvPr id="51" name="TextBox 30"/>
          <p:cNvSpPr txBox="1"/>
          <p:nvPr/>
        </p:nvSpPr>
        <p:spPr>
          <a:xfrm>
            <a:off x="1382640" y="4312298"/>
            <a:ext cx="1601470" cy="398780"/>
          </a:xfrm>
          <a:prstGeom prst="rect">
            <a:avLst/>
          </a:prstGeom>
          <a:noFill/>
        </p:spPr>
        <p:txBody>
          <a:bodyPr wrap="none" rtlCol="0">
            <a:spAutoFit/>
          </a:bodyPr>
          <a:lstStyle/>
          <a:p>
            <a:pPr algn="r"/>
            <a:r>
              <a:rPr lang="en-US" altLang="id-ID" sz="2000" dirty="0">
                <a:solidFill>
                  <a:schemeClr val="bg1"/>
                </a:solidFill>
                <a:latin typeface="Times New Roman Regular" panose="02020503050405090304" charset="0"/>
                <a:cs typeface="Times New Roman Regular" panose="02020503050405090304" charset="0"/>
                <a:sym typeface="+mn-lt"/>
              </a:rPr>
              <a:t>Wang Qianxu</a:t>
            </a:r>
            <a:endParaRPr lang="en-US" altLang="id-ID" sz="2000" dirty="0">
              <a:solidFill>
                <a:schemeClr val="bg1"/>
              </a:solidFill>
              <a:latin typeface="Times New Roman Regular" panose="02020503050405090304" charset="0"/>
              <a:cs typeface="Times New Roman Regular" panose="02020503050405090304" charset="0"/>
              <a:sym typeface="+mn-lt"/>
            </a:endParaRPr>
          </a:p>
        </p:txBody>
      </p:sp>
      <p:sp>
        <p:nvSpPr>
          <p:cNvPr id="52" name="TextBox 32"/>
          <p:cNvSpPr txBox="1"/>
          <p:nvPr/>
        </p:nvSpPr>
        <p:spPr>
          <a:xfrm>
            <a:off x="742272" y="4582490"/>
            <a:ext cx="2239686" cy="1196975"/>
          </a:xfrm>
          <a:prstGeom prst="rect">
            <a:avLst/>
          </a:prstGeom>
          <a:noFill/>
        </p:spPr>
        <p:txBody>
          <a:bodyPr wrap="square" rtlCol="0">
            <a:spAutoFit/>
          </a:bodyPr>
          <a:lstStyle/>
          <a:p>
            <a:pPr algn="r">
              <a:lnSpc>
                <a:spcPct val="120000"/>
              </a:lnSpc>
            </a:pPr>
            <a:r>
              <a:rPr lang="en-US" altLang="id-ID" sz="1600" dirty="0">
                <a:solidFill>
                  <a:schemeClr val="bg1"/>
                </a:solidFill>
                <a:latin typeface="Times New Roman" panose="02020503050405090304" charset="0"/>
                <a:cs typeface="Times New Roman" panose="02020503050405090304" charset="0"/>
              </a:rPr>
              <a:t>Sichuan </a:t>
            </a:r>
            <a:r>
              <a:rPr lang="en-US" altLang="id-ID" sz="1600" dirty="0">
                <a:solidFill>
                  <a:schemeClr val="bg1"/>
                </a:solidFill>
                <a:latin typeface="Times New Roman" panose="02020503050405090304" charset="0"/>
                <a:cs typeface="Times New Roman" panose="02020503050405090304" charset="0"/>
                <a:sym typeface="+mn-ea"/>
              </a:rPr>
              <a:t>University, College of Software Engineering</a:t>
            </a:r>
            <a:endParaRPr lang="zh-CN" altLang="en-US" sz="1200">
              <a:latin typeface="Times New Roman" panose="02020503050405090304" charset="0"/>
              <a:cs typeface="Times New Roman" panose="02020503050405090304" charset="0"/>
            </a:endParaRPr>
          </a:p>
          <a:p>
            <a:pPr algn="r">
              <a:lnSpc>
                <a:spcPct val="120000"/>
              </a:lnSpc>
            </a:pPr>
            <a:endParaRPr lang="en-US" sz="1200" dirty="0">
              <a:solidFill>
                <a:schemeClr val="bg1"/>
              </a:solidFill>
              <a:latin typeface="Times New Roman" panose="02020503050405090304" charset="0"/>
              <a:cs typeface="Times New Roman" panose="02020503050405090304" charset="0"/>
              <a:sym typeface="+mn-lt"/>
            </a:endParaRPr>
          </a:p>
        </p:txBody>
      </p:sp>
      <p:sp>
        <p:nvSpPr>
          <p:cNvPr id="53" name="TextBox 33"/>
          <p:cNvSpPr txBox="1"/>
          <p:nvPr/>
        </p:nvSpPr>
        <p:spPr>
          <a:xfrm>
            <a:off x="9264962" y="4308605"/>
            <a:ext cx="1146810" cy="337185"/>
          </a:xfrm>
          <a:prstGeom prst="rect">
            <a:avLst/>
          </a:prstGeom>
          <a:noFill/>
        </p:spPr>
        <p:txBody>
          <a:bodyPr wrap="none" rtlCol="0">
            <a:spAutoFit/>
          </a:bodyPr>
          <a:lstStyle/>
          <a:p>
            <a:r>
              <a:rPr lang="en-US" sz="1600" b="1">
                <a:solidFill>
                  <a:schemeClr val="bg1"/>
                </a:solidFill>
                <a:cs typeface="+mn-ea"/>
                <a:sym typeface="+mn-lt"/>
              </a:rPr>
              <a:t>Han </a:t>
            </a:r>
            <a:r>
              <a:rPr lang="en-US" sz="1600" b="1">
                <a:solidFill>
                  <a:schemeClr val="bg1"/>
                </a:solidFill>
                <a:cs typeface="+mn-ea"/>
                <a:sym typeface="+mn-lt"/>
              </a:rPr>
              <a:t>Yiniu</a:t>
            </a:r>
            <a:endParaRPr lang="en-US" sz="1600" b="1">
              <a:solidFill>
                <a:schemeClr val="bg1"/>
              </a:solidFill>
              <a:cs typeface="+mn-ea"/>
              <a:sym typeface="+mn-lt"/>
            </a:endParaRPr>
          </a:p>
        </p:txBody>
      </p:sp>
      <p:sp>
        <p:nvSpPr>
          <p:cNvPr id="54" name="TextBox 34"/>
          <p:cNvSpPr txBox="1"/>
          <p:nvPr/>
        </p:nvSpPr>
        <p:spPr>
          <a:xfrm>
            <a:off x="9264962" y="4578797"/>
            <a:ext cx="2239686" cy="1271270"/>
          </a:xfrm>
          <a:prstGeom prst="rect">
            <a:avLst/>
          </a:prstGeom>
          <a:noFill/>
        </p:spPr>
        <p:txBody>
          <a:bodyPr wrap="square" rtlCol="0">
            <a:spAutoFit/>
          </a:bodyPr>
          <a:lstStyle/>
          <a:p>
            <a:pPr>
              <a:lnSpc>
                <a:spcPct val="120000"/>
              </a:lnSpc>
            </a:pPr>
            <a:r>
              <a:rPr lang="en-US" altLang="id-ID" sz="1600" dirty="0">
                <a:solidFill>
                  <a:schemeClr val="bg1"/>
                </a:solidFill>
                <a:latin typeface="Times New Roman Regular" panose="02020503050405090304" charset="0"/>
                <a:cs typeface="Times New Roman Regular" panose="02020503050405090304" charset="0"/>
                <a:sym typeface="+mn-ea"/>
              </a:rPr>
              <a:t>Chongqing University, School of Big Data and Software Engineering</a:t>
            </a:r>
            <a:endParaRPr lang="en-US" altLang="id-ID" sz="1600" dirty="0">
              <a:solidFill>
                <a:schemeClr val="bg1"/>
              </a:solidFill>
              <a:latin typeface="Times New Roman Regular" panose="02020503050405090304" charset="0"/>
              <a:cs typeface="Times New Roman Regular" panose="02020503050405090304" charset="0"/>
            </a:endParaRPr>
          </a:p>
          <a:p>
            <a:pPr>
              <a:lnSpc>
                <a:spcPct val="120000"/>
              </a:lnSpc>
            </a:pPr>
            <a:r>
              <a:rPr lang="en-US" altLang="id-ID" sz="1600" dirty="0">
                <a:solidFill>
                  <a:schemeClr val="bg1"/>
                </a:solidFill>
                <a:latin typeface="Times New Roman Regular" panose="02020503050405090304" charset="0"/>
                <a:cs typeface="Times New Roman Regular" panose="02020503050405090304" charset="0"/>
                <a:sym typeface="+mn-lt"/>
              </a:rPr>
              <a:t> </a:t>
            </a:r>
            <a:endParaRPr lang="en-US" altLang="id-ID" sz="1600" dirty="0">
              <a:solidFill>
                <a:schemeClr val="bg1"/>
              </a:solidFill>
              <a:latin typeface="Times New Roman Regular" panose="02020503050405090304" charset="0"/>
              <a:cs typeface="Times New Roman Regular" panose="02020503050405090304" charset="0"/>
              <a:sym typeface="+mn-lt"/>
            </a:endParaRPr>
          </a:p>
        </p:txBody>
      </p:sp>
      <p:grpSp>
        <p:nvGrpSpPr>
          <p:cNvPr id="55" name="Group 35"/>
          <p:cNvGrpSpPr/>
          <p:nvPr/>
        </p:nvGrpSpPr>
        <p:grpSpPr>
          <a:xfrm>
            <a:off x="3079485" y="4470816"/>
            <a:ext cx="277647" cy="276819"/>
            <a:chOff x="2138511" y="2464802"/>
            <a:chExt cx="354012" cy="352956"/>
          </a:xfrm>
          <a:solidFill>
            <a:schemeClr val="accent4"/>
          </a:solidFill>
        </p:grpSpPr>
        <p:sp>
          <p:nvSpPr>
            <p:cNvPr id="56" name="Oval 36"/>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solidFill>
                <a:cs typeface="+mn-ea"/>
                <a:sym typeface="+mn-lt"/>
              </a:endParaRPr>
            </a:p>
          </p:txBody>
        </p:sp>
        <p:sp>
          <p:nvSpPr>
            <p:cNvPr id="57" name="Freeform 37"/>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solidFill>
                <a:cs typeface="+mn-ea"/>
                <a:sym typeface="+mn-lt"/>
              </a:endParaRPr>
            </a:p>
          </p:txBody>
        </p:sp>
      </p:grpSp>
      <p:grpSp>
        <p:nvGrpSpPr>
          <p:cNvPr id="58" name="Group 38"/>
          <p:cNvGrpSpPr/>
          <p:nvPr/>
        </p:nvGrpSpPr>
        <p:grpSpPr>
          <a:xfrm>
            <a:off x="7868487" y="2329778"/>
            <a:ext cx="277647" cy="276819"/>
            <a:chOff x="2138511" y="2464802"/>
            <a:chExt cx="354012" cy="352956"/>
          </a:xfrm>
          <a:solidFill>
            <a:schemeClr val="accent3"/>
          </a:solidFill>
        </p:grpSpPr>
        <p:sp>
          <p:nvSpPr>
            <p:cNvPr id="59" name="Oval 39"/>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solidFill>
                <a:cs typeface="+mn-ea"/>
                <a:sym typeface="+mn-lt"/>
              </a:endParaRPr>
            </a:p>
          </p:txBody>
        </p:sp>
        <p:sp>
          <p:nvSpPr>
            <p:cNvPr id="60" name="Freeform 40"/>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solidFill>
                <a:cs typeface="+mn-ea"/>
                <a:sym typeface="+mn-lt"/>
              </a:endParaRPr>
            </a:p>
          </p:txBody>
        </p:sp>
      </p:grpSp>
      <p:grpSp>
        <p:nvGrpSpPr>
          <p:cNvPr id="61" name="Group 41"/>
          <p:cNvGrpSpPr/>
          <p:nvPr/>
        </p:nvGrpSpPr>
        <p:grpSpPr>
          <a:xfrm>
            <a:off x="8851904" y="4470816"/>
            <a:ext cx="277647" cy="276819"/>
            <a:chOff x="2138511" y="2464802"/>
            <a:chExt cx="354012" cy="352956"/>
          </a:xfrm>
          <a:solidFill>
            <a:schemeClr val="accent5"/>
          </a:solidFill>
        </p:grpSpPr>
        <p:sp>
          <p:nvSpPr>
            <p:cNvPr id="62" name="Oval 42"/>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solidFill>
                <a:cs typeface="+mn-ea"/>
                <a:sym typeface="+mn-lt"/>
              </a:endParaRPr>
            </a:p>
          </p:txBody>
        </p:sp>
        <p:sp>
          <p:nvSpPr>
            <p:cNvPr id="63" name="Freeform 43"/>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solidFill>
                <a:cs typeface="+mn-ea"/>
                <a:sym typeface="+mn-lt"/>
              </a:endParaRPr>
            </a:p>
          </p:txBody>
        </p:sp>
      </p:grpSp>
      <p:sp>
        <p:nvSpPr>
          <p:cNvPr id="64" name="AutoShape 82"/>
          <p:cNvSpPr>
            <a:spLocks noChangeAspect="1"/>
          </p:cNvSpPr>
          <p:nvPr/>
        </p:nvSpPr>
        <p:spPr bwMode="auto">
          <a:xfrm>
            <a:off x="4967161" y="4776938"/>
            <a:ext cx="398905" cy="3990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p:spPr>
        <p:txBody>
          <a:bodyPr lIns="50789" tIns="50789" rIns="50789" bIns="50789" anchor="ctr"/>
          <a:lstStyle/>
          <a:p>
            <a:pPr defTabSz="457200">
              <a:defRPr/>
            </a:pPr>
            <a:endParaRPr lang="es-ES" sz="3600" dirty="0">
              <a:solidFill>
                <a:schemeClr val="bg1"/>
              </a:solidFill>
              <a:effectLst>
                <a:outerShdw blurRad="38100" dist="38100" dir="2700000" algn="tl">
                  <a:srgbClr val="000000"/>
                </a:outerShdw>
              </a:effectLst>
              <a:cs typeface="+mn-ea"/>
              <a:sym typeface="+mn-lt"/>
            </a:endParaRPr>
          </a:p>
        </p:txBody>
      </p:sp>
      <p:sp>
        <p:nvSpPr>
          <p:cNvPr id="65" name="Freeform 16"/>
          <p:cNvSpPr>
            <a:spLocks noChangeAspect="1" noChangeArrowheads="1"/>
          </p:cNvSpPr>
          <p:nvPr/>
        </p:nvSpPr>
        <p:spPr bwMode="auto">
          <a:xfrm>
            <a:off x="5299904" y="3710745"/>
            <a:ext cx="347506" cy="545891"/>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p:spPr>
        <p:txBody>
          <a:bodyPr wrap="none" lIns="182843" tIns="91422" rIns="182843" bIns="91422" anchor="ctr"/>
          <a:lstStyle/>
          <a:p>
            <a:pPr>
              <a:defRPr/>
            </a:pPr>
            <a:endParaRPr lang="en-US" sz="2400" dirty="0">
              <a:solidFill>
                <a:schemeClr val="bg1"/>
              </a:solidFill>
              <a:cs typeface="+mn-ea"/>
              <a:sym typeface="+mn-lt"/>
            </a:endParaRPr>
          </a:p>
        </p:txBody>
      </p:sp>
      <p:grpSp>
        <p:nvGrpSpPr>
          <p:cNvPr id="66" name="Group 4681"/>
          <p:cNvGrpSpPr>
            <a:grpSpLocks noChangeAspect="1"/>
          </p:cNvGrpSpPr>
          <p:nvPr/>
        </p:nvGrpSpPr>
        <p:grpSpPr bwMode="auto">
          <a:xfrm>
            <a:off x="5890472" y="2867859"/>
            <a:ext cx="463908" cy="608038"/>
            <a:chOff x="4576763" y="2300287"/>
            <a:chExt cx="276225" cy="361950"/>
          </a:xfrm>
          <a:solidFill>
            <a:schemeClr val="bg1"/>
          </a:solidFill>
        </p:grpSpPr>
        <p:sp>
          <p:nvSpPr>
            <p:cNvPr id="67" name="Freeform 250"/>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 name="T14" fmla="*/ 92 w 336"/>
                <a:gd name="T15" fmla="*/ 0 h 336"/>
                <a:gd name="T16" fmla="*/ 92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92" y="0"/>
                  </a:moveTo>
                  <a:lnTo>
                    <a:pt x="0" y="243"/>
                  </a:lnTo>
                  <a:lnTo>
                    <a:pt x="159" y="193"/>
                  </a:lnTo>
                  <a:lnTo>
                    <a:pt x="251" y="335"/>
                  </a:lnTo>
                  <a:lnTo>
                    <a:pt x="335" y="84"/>
                  </a:lnTo>
                  <a:lnTo>
                    <a:pt x="251" y="9"/>
                  </a:lnTo>
                  <a:lnTo>
                    <a:pt x="92" y="0"/>
                  </a:lnTo>
                  <a:close/>
                  <a:moveTo>
                    <a:pt x="92" y="0"/>
                  </a:moveTo>
                  <a:lnTo>
                    <a:pt x="92" y="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solidFill>
                  <a:schemeClr val="bg1"/>
                </a:solidFill>
                <a:cs typeface="+mn-ea"/>
                <a:sym typeface="+mn-lt"/>
              </a:endParaRPr>
            </a:p>
          </p:txBody>
        </p:sp>
        <p:sp>
          <p:nvSpPr>
            <p:cNvPr id="68" name="Freeform 251"/>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92" y="0"/>
                  </a:moveTo>
                  <a:lnTo>
                    <a:pt x="0" y="243"/>
                  </a:lnTo>
                  <a:lnTo>
                    <a:pt x="159" y="193"/>
                  </a:lnTo>
                  <a:lnTo>
                    <a:pt x="251" y="335"/>
                  </a:lnTo>
                  <a:lnTo>
                    <a:pt x="335" y="84"/>
                  </a:lnTo>
                  <a:lnTo>
                    <a:pt x="251" y="9"/>
                  </a:lnTo>
                  <a:lnTo>
                    <a:pt x="92"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solidFill>
                  <a:schemeClr val="bg1"/>
                </a:solidFill>
                <a:cs typeface="+mn-ea"/>
                <a:sym typeface="+mn-lt"/>
              </a:endParaRPr>
            </a:p>
          </p:txBody>
        </p:sp>
        <p:sp>
          <p:nvSpPr>
            <p:cNvPr id="69" name="Freeform 252"/>
            <p:cNvSpPr>
              <a:spLocks noChangeArrowheads="1"/>
            </p:cNvSpPr>
            <p:nvPr/>
          </p:nvSpPr>
          <p:spPr bwMode="auto">
            <a:xfrm>
              <a:off x="4610100"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solidFill>
                  <a:schemeClr val="bg1"/>
                </a:solidFill>
                <a:cs typeface="+mn-ea"/>
                <a:sym typeface="+mn-lt"/>
              </a:endParaRPr>
            </a:p>
          </p:txBody>
        </p:sp>
        <p:sp>
          <p:nvSpPr>
            <p:cNvPr id="70" name="Freeform 253"/>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 name="T14" fmla="*/ 251 w 336"/>
                <a:gd name="T15" fmla="*/ 0 h 336"/>
                <a:gd name="T16" fmla="*/ 251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251" y="0"/>
                  </a:moveTo>
                  <a:lnTo>
                    <a:pt x="84" y="9"/>
                  </a:lnTo>
                  <a:lnTo>
                    <a:pt x="0" y="84"/>
                  </a:lnTo>
                  <a:lnTo>
                    <a:pt x="92" y="335"/>
                  </a:lnTo>
                  <a:lnTo>
                    <a:pt x="176" y="193"/>
                  </a:lnTo>
                  <a:lnTo>
                    <a:pt x="335" y="243"/>
                  </a:lnTo>
                  <a:lnTo>
                    <a:pt x="251" y="0"/>
                  </a:lnTo>
                  <a:close/>
                  <a:moveTo>
                    <a:pt x="251" y="0"/>
                  </a:moveTo>
                  <a:lnTo>
                    <a:pt x="251" y="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solidFill>
                  <a:schemeClr val="bg1"/>
                </a:solidFill>
                <a:cs typeface="+mn-ea"/>
                <a:sym typeface="+mn-lt"/>
              </a:endParaRPr>
            </a:p>
          </p:txBody>
        </p:sp>
        <p:sp>
          <p:nvSpPr>
            <p:cNvPr id="71" name="Freeform 254"/>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251" y="0"/>
                  </a:moveTo>
                  <a:lnTo>
                    <a:pt x="84" y="9"/>
                  </a:lnTo>
                  <a:lnTo>
                    <a:pt x="0" y="84"/>
                  </a:lnTo>
                  <a:lnTo>
                    <a:pt x="92" y="335"/>
                  </a:lnTo>
                  <a:lnTo>
                    <a:pt x="176" y="193"/>
                  </a:lnTo>
                  <a:lnTo>
                    <a:pt x="335" y="243"/>
                  </a:lnTo>
                  <a:lnTo>
                    <a:pt x="251"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solidFill>
                  <a:schemeClr val="bg1"/>
                </a:solidFill>
                <a:cs typeface="+mn-ea"/>
                <a:sym typeface="+mn-lt"/>
              </a:endParaRPr>
            </a:p>
          </p:txBody>
        </p:sp>
        <p:sp>
          <p:nvSpPr>
            <p:cNvPr id="72" name="Freeform 255"/>
            <p:cNvSpPr>
              <a:spLocks noChangeArrowheads="1"/>
            </p:cNvSpPr>
            <p:nvPr/>
          </p:nvSpPr>
          <p:spPr bwMode="auto">
            <a:xfrm>
              <a:off x="4822825"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solidFill>
                  <a:schemeClr val="bg1"/>
                </a:solidFill>
                <a:cs typeface="+mn-ea"/>
                <a:sym typeface="+mn-lt"/>
              </a:endParaRPr>
            </a:p>
          </p:txBody>
        </p:sp>
        <p:sp>
          <p:nvSpPr>
            <p:cNvPr id="73" name="Freeform 256"/>
            <p:cNvSpPr>
              <a:spLocks noChangeArrowheads="1"/>
            </p:cNvSpPr>
            <p:nvPr/>
          </p:nvSpPr>
          <p:spPr bwMode="auto">
            <a:xfrm>
              <a:off x="4586288" y="2300287"/>
              <a:ext cx="261937" cy="258762"/>
            </a:xfrm>
            <a:custGeom>
              <a:avLst/>
              <a:gdLst>
                <a:gd name="T0" fmla="*/ 618 w 728"/>
                <a:gd name="T1" fmla="*/ 619 h 720"/>
                <a:gd name="T2" fmla="*/ 627 w 728"/>
                <a:gd name="T3" fmla="*/ 469 h 720"/>
                <a:gd name="T4" fmla="*/ 727 w 728"/>
                <a:gd name="T5" fmla="*/ 360 h 720"/>
                <a:gd name="T6" fmla="*/ 627 w 728"/>
                <a:gd name="T7" fmla="*/ 251 h 720"/>
                <a:gd name="T8" fmla="*/ 618 w 728"/>
                <a:gd name="T9" fmla="*/ 101 h 720"/>
                <a:gd name="T10" fmla="*/ 468 w 728"/>
                <a:gd name="T11" fmla="*/ 92 h 720"/>
                <a:gd name="T12" fmla="*/ 359 w 728"/>
                <a:gd name="T13" fmla="*/ 0 h 720"/>
                <a:gd name="T14" fmla="*/ 250 w 728"/>
                <a:gd name="T15" fmla="*/ 92 h 720"/>
                <a:gd name="T16" fmla="*/ 100 w 728"/>
                <a:gd name="T17" fmla="*/ 101 h 720"/>
                <a:gd name="T18" fmla="*/ 92 w 728"/>
                <a:gd name="T19" fmla="*/ 251 h 720"/>
                <a:gd name="T20" fmla="*/ 0 w 728"/>
                <a:gd name="T21" fmla="*/ 360 h 720"/>
                <a:gd name="T22" fmla="*/ 92 w 728"/>
                <a:gd name="T23" fmla="*/ 469 h 720"/>
                <a:gd name="T24" fmla="*/ 100 w 728"/>
                <a:gd name="T25" fmla="*/ 619 h 720"/>
                <a:gd name="T26" fmla="*/ 250 w 728"/>
                <a:gd name="T27" fmla="*/ 628 h 720"/>
                <a:gd name="T28" fmla="*/ 359 w 728"/>
                <a:gd name="T29" fmla="*/ 719 h 720"/>
                <a:gd name="T30" fmla="*/ 468 w 728"/>
                <a:gd name="T31" fmla="*/ 628 h 720"/>
                <a:gd name="T32" fmla="*/ 618 w 728"/>
                <a:gd name="T33" fmla="*/ 619 h 720"/>
                <a:gd name="T34" fmla="*/ 359 w 728"/>
                <a:gd name="T35" fmla="*/ 561 h 720"/>
                <a:gd name="T36" fmla="*/ 159 w 728"/>
                <a:gd name="T37" fmla="*/ 360 h 720"/>
                <a:gd name="T38" fmla="*/ 359 w 728"/>
                <a:gd name="T39" fmla="*/ 159 h 720"/>
                <a:gd name="T40" fmla="*/ 560 w 728"/>
                <a:gd name="T41" fmla="*/ 360 h 720"/>
                <a:gd name="T42" fmla="*/ 359 w 728"/>
                <a:gd name="T43" fmla="*/ 561 h 720"/>
                <a:gd name="T44" fmla="*/ 359 w 728"/>
                <a:gd name="T45" fmla="*/ 561 h 720"/>
                <a:gd name="T46" fmla="*/ 359 w 728"/>
                <a:gd name="T47" fmla="*/ 56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8" h="720">
                  <a:moveTo>
                    <a:pt x="618" y="619"/>
                  </a:moveTo>
                  <a:cubicBezTo>
                    <a:pt x="627" y="469"/>
                    <a:pt x="627" y="469"/>
                    <a:pt x="627" y="469"/>
                  </a:cubicBezTo>
                  <a:cubicBezTo>
                    <a:pt x="727" y="360"/>
                    <a:pt x="727" y="360"/>
                    <a:pt x="727" y="360"/>
                  </a:cubicBezTo>
                  <a:cubicBezTo>
                    <a:pt x="627" y="251"/>
                    <a:pt x="627" y="251"/>
                    <a:pt x="627" y="251"/>
                  </a:cubicBezTo>
                  <a:cubicBezTo>
                    <a:pt x="618" y="101"/>
                    <a:pt x="618" y="101"/>
                    <a:pt x="618" y="101"/>
                  </a:cubicBezTo>
                  <a:cubicBezTo>
                    <a:pt x="468" y="92"/>
                    <a:pt x="468" y="92"/>
                    <a:pt x="468" y="92"/>
                  </a:cubicBezTo>
                  <a:cubicBezTo>
                    <a:pt x="359" y="0"/>
                    <a:pt x="359" y="0"/>
                    <a:pt x="359" y="0"/>
                  </a:cubicBezTo>
                  <a:cubicBezTo>
                    <a:pt x="250" y="92"/>
                    <a:pt x="250" y="92"/>
                    <a:pt x="250" y="92"/>
                  </a:cubicBezTo>
                  <a:cubicBezTo>
                    <a:pt x="100" y="101"/>
                    <a:pt x="100" y="101"/>
                    <a:pt x="100" y="101"/>
                  </a:cubicBezTo>
                  <a:cubicBezTo>
                    <a:pt x="92" y="251"/>
                    <a:pt x="92" y="251"/>
                    <a:pt x="92" y="251"/>
                  </a:cubicBezTo>
                  <a:cubicBezTo>
                    <a:pt x="0" y="360"/>
                    <a:pt x="0" y="360"/>
                    <a:pt x="0" y="360"/>
                  </a:cubicBezTo>
                  <a:cubicBezTo>
                    <a:pt x="92" y="469"/>
                    <a:pt x="92" y="469"/>
                    <a:pt x="92" y="469"/>
                  </a:cubicBezTo>
                  <a:cubicBezTo>
                    <a:pt x="100" y="619"/>
                    <a:pt x="100" y="619"/>
                    <a:pt x="100" y="619"/>
                  </a:cubicBezTo>
                  <a:cubicBezTo>
                    <a:pt x="250" y="628"/>
                    <a:pt x="250" y="628"/>
                    <a:pt x="250" y="628"/>
                  </a:cubicBezTo>
                  <a:cubicBezTo>
                    <a:pt x="359" y="719"/>
                    <a:pt x="359" y="719"/>
                    <a:pt x="359" y="719"/>
                  </a:cubicBezTo>
                  <a:cubicBezTo>
                    <a:pt x="468" y="628"/>
                    <a:pt x="468" y="628"/>
                    <a:pt x="468" y="628"/>
                  </a:cubicBezTo>
                  <a:lnTo>
                    <a:pt x="618" y="619"/>
                  </a:lnTo>
                  <a:close/>
                  <a:moveTo>
                    <a:pt x="359" y="561"/>
                  </a:moveTo>
                  <a:cubicBezTo>
                    <a:pt x="250" y="561"/>
                    <a:pt x="159" y="469"/>
                    <a:pt x="159" y="360"/>
                  </a:cubicBezTo>
                  <a:cubicBezTo>
                    <a:pt x="159" y="243"/>
                    <a:pt x="250" y="159"/>
                    <a:pt x="359" y="159"/>
                  </a:cubicBezTo>
                  <a:cubicBezTo>
                    <a:pt x="468" y="159"/>
                    <a:pt x="560" y="243"/>
                    <a:pt x="560" y="360"/>
                  </a:cubicBezTo>
                  <a:cubicBezTo>
                    <a:pt x="560" y="469"/>
                    <a:pt x="468" y="561"/>
                    <a:pt x="359" y="561"/>
                  </a:cubicBezTo>
                  <a:close/>
                  <a:moveTo>
                    <a:pt x="359" y="561"/>
                  </a:moveTo>
                  <a:lnTo>
                    <a:pt x="359" y="561"/>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solidFill>
                  <a:schemeClr val="bg1"/>
                </a:solidFill>
                <a:cs typeface="+mn-ea"/>
                <a:sym typeface="+mn-lt"/>
              </a:endParaRPr>
            </a:p>
          </p:txBody>
        </p:sp>
        <p:sp>
          <p:nvSpPr>
            <p:cNvPr id="74" name="Freeform 257"/>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226 h 227"/>
                <a:gd name="T8" fmla="*/ 101 w 102"/>
                <a:gd name="T9" fmla="*/ 226 h 227"/>
                <a:gd name="T10" fmla="*/ 101 w 102"/>
                <a:gd name="T11" fmla="*/ 0 h 227"/>
                <a:gd name="T12" fmla="*/ 59 w 102"/>
                <a:gd name="T13" fmla="*/ 0 h 227"/>
                <a:gd name="T14" fmla="*/ 0 w 102"/>
                <a:gd name="T15" fmla="*/ 33 h 227"/>
                <a:gd name="T16" fmla="*/ 0 w 102"/>
                <a:gd name="T17" fmla="*/ 33 h 227"/>
                <a:gd name="T18" fmla="*/ 0 w 102"/>
                <a:gd name="T19"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27">
                  <a:moveTo>
                    <a:pt x="0" y="33"/>
                  </a:moveTo>
                  <a:lnTo>
                    <a:pt x="9" y="67"/>
                  </a:lnTo>
                  <a:lnTo>
                    <a:pt x="50" y="50"/>
                  </a:lnTo>
                  <a:lnTo>
                    <a:pt x="50" y="226"/>
                  </a:lnTo>
                  <a:lnTo>
                    <a:pt x="101" y="226"/>
                  </a:lnTo>
                  <a:lnTo>
                    <a:pt x="101" y="0"/>
                  </a:lnTo>
                  <a:lnTo>
                    <a:pt x="59" y="0"/>
                  </a:lnTo>
                  <a:lnTo>
                    <a:pt x="0" y="33"/>
                  </a:lnTo>
                  <a:close/>
                  <a:moveTo>
                    <a:pt x="0" y="33"/>
                  </a:moveTo>
                  <a:lnTo>
                    <a:pt x="0" y="33"/>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solidFill>
                  <a:schemeClr val="bg1"/>
                </a:solidFill>
                <a:cs typeface="+mn-ea"/>
                <a:sym typeface="+mn-lt"/>
              </a:endParaRPr>
            </a:p>
          </p:txBody>
        </p:sp>
        <p:sp>
          <p:nvSpPr>
            <p:cNvPr id="75" name="Freeform 258"/>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50 h 227"/>
                <a:gd name="T8" fmla="*/ 50 w 102"/>
                <a:gd name="T9" fmla="*/ 226 h 227"/>
                <a:gd name="T10" fmla="*/ 101 w 102"/>
                <a:gd name="T11" fmla="*/ 226 h 227"/>
                <a:gd name="T12" fmla="*/ 101 w 102"/>
                <a:gd name="T13" fmla="*/ 0 h 227"/>
                <a:gd name="T14" fmla="*/ 59 w 102"/>
                <a:gd name="T15" fmla="*/ 0 h 227"/>
                <a:gd name="T16" fmla="*/ 0 w 102"/>
                <a:gd name="T17"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227">
                  <a:moveTo>
                    <a:pt x="0" y="33"/>
                  </a:moveTo>
                  <a:lnTo>
                    <a:pt x="9" y="67"/>
                  </a:lnTo>
                  <a:lnTo>
                    <a:pt x="50" y="50"/>
                  </a:lnTo>
                  <a:lnTo>
                    <a:pt x="50" y="50"/>
                  </a:lnTo>
                  <a:lnTo>
                    <a:pt x="50" y="226"/>
                  </a:lnTo>
                  <a:lnTo>
                    <a:pt x="101" y="226"/>
                  </a:lnTo>
                  <a:lnTo>
                    <a:pt x="101" y="0"/>
                  </a:lnTo>
                  <a:lnTo>
                    <a:pt x="59" y="0"/>
                  </a:lnTo>
                  <a:lnTo>
                    <a:pt x="0" y="33"/>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solidFill>
                  <a:schemeClr val="bg1"/>
                </a:solidFill>
                <a:cs typeface="+mn-ea"/>
                <a:sym typeface="+mn-lt"/>
              </a:endParaRPr>
            </a:p>
          </p:txBody>
        </p:sp>
        <p:sp>
          <p:nvSpPr>
            <p:cNvPr id="76" name="Freeform 259"/>
            <p:cNvSpPr>
              <a:spLocks noChangeArrowheads="1"/>
            </p:cNvSpPr>
            <p:nvPr/>
          </p:nvSpPr>
          <p:spPr bwMode="auto">
            <a:xfrm>
              <a:off x="4691063" y="2400299"/>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solidFill>
                  <a:schemeClr val="bg1"/>
                </a:solidFill>
                <a:cs typeface="+mn-ea"/>
                <a:sym typeface="+mn-lt"/>
              </a:endParaRPr>
            </a:p>
          </p:txBody>
        </p:sp>
      </p:grpSp>
      <p:sp>
        <p:nvSpPr>
          <p:cNvPr id="77" name="Freeform 526"/>
          <p:cNvSpPr>
            <a:spLocks noChangeAspect="1" noChangeArrowheads="1"/>
          </p:cNvSpPr>
          <p:nvPr/>
        </p:nvSpPr>
        <p:spPr bwMode="auto">
          <a:xfrm>
            <a:off x="6831591" y="5055731"/>
            <a:ext cx="432966" cy="561281"/>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bg1"/>
          </a:solidFill>
          <a:ln>
            <a:noFill/>
          </a:ln>
          <a:effectLst/>
        </p:spPr>
        <p:txBody>
          <a:bodyPr wrap="none" lIns="243785" tIns="121892" rIns="243785" bIns="121892" anchor="ctr"/>
          <a:lstStyle/>
          <a:p>
            <a:pPr>
              <a:defRPr/>
            </a:pPr>
            <a:endParaRPr lang="en-US" sz="2400" dirty="0">
              <a:solidFill>
                <a:schemeClr val="bg1"/>
              </a:solidFill>
              <a:cs typeface="+mn-ea"/>
              <a:sym typeface="+mn-lt"/>
            </a:endParaRPr>
          </a:p>
        </p:txBody>
      </p:sp>
      <p:sp>
        <p:nvSpPr>
          <p:cNvPr id="78" name="Freeform 328"/>
          <p:cNvSpPr>
            <a:spLocks noChangeAspect="1" noChangeArrowheads="1"/>
          </p:cNvSpPr>
          <p:nvPr/>
        </p:nvSpPr>
        <p:spPr bwMode="auto">
          <a:xfrm>
            <a:off x="6356158" y="4315589"/>
            <a:ext cx="604852" cy="337441"/>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chemeClr val="bg1"/>
          </a:solidFill>
          <a:ln>
            <a:noFill/>
          </a:ln>
          <a:effectLst/>
        </p:spPr>
        <p:txBody>
          <a:bodyPr wrap="none" lIns="243785" tIns="121892" rIns="243785" bIns="121892" anchor="ctr"/>
          <a:lstStyle/>
          <a:p>
            <a:pPr>
              <a:defRPr/>
            </a:pPr>
            <a:endParaRPr lang="en-US"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bldLst>
      <p:bldP spid="7" grpId="0"/>
      <p:bldP spid="47" grpId="0"/>
      <p:bldP spid="48" grpId="0"/>
      <p:bldP spid="49" grpId="0"/>
      <p:bldP spid="50" grpId="0"/>
      <p:bldP spid="51" grpId="0"/>
      <p:bldP spid="52" grpId="0"/>
      <p:bldP spid="53" grpId="0"/>
      <p:bldP spid="54" grpId="0"/>
      <p:bldP spid="64" grpId="0" bldLvl="0" animBg="1"/>
      <p:bldP spid="65" grpId="0" bldLvl="0" animBg="1"/>
      <p:bldP spid="77" grpId="0" bldLvl="0" animBg="1"/>
      <p:bldP spid="7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C:\Users\Administrator\Desktop\1217\51miz-E818107-6D594D61.png51miz-E818107-6D594D61"/>
          <p:cNvPicPr>
            <a:picLocks noChangeAspect="1"/>
          </p:cNvPicPr>
          <p:nvPr>
            <p:custDataLst>
              <p:tags r:id="rId1"/>
            </p:custDataLst>
          </p:nvPr>
        </p:nvPicPr>
        <p:blipFill>
          <a:blip r:embed="rId2"/>
          <a:srcRect/>
          <a:stretch>
            <a:fillRect/>
          </a:stretch>
        </p:blipFill>
        <p:spPr>
          <a:xfrm rot="3600000">
            <a:off x="1905" y="2638425"/>
            <a:ext cx="13137515" cy="13722350"/>
          </a:xfrm>
          <a:prstGeom prst="rect">
            <a:avLst/>
          </a:prstGeom>
        </p:spPr>
      </p:pic>
      <p:sp>
        <p:nvSpPr>
          <p:cNvPr id="43" name="文本框 9"/>
          <p:cNvSpPr txBox="1"/>
          <p:nvPr/>
        </p:nvSpPr>
        <p:spPr>
          <a:xfrm>
            <a:off x="5263718" y="2598178"/>
            <a:ext cx="1690044" cy="860425"/>
          </a:xfrm>
          <a:prstGeom prst="rect">
            <a:avLst/>
          </a:prstGeom>
          <a:noFill/>
        </p:spPr>
        <p:txBody>
          <a:bodyPr wrap="square" lIns="91440" tIns="45720" rIns="91440" bIns="45720" rtlCol="0">
            <a:spAutoFit/>
          </a:bodyPr>
          <a:lstStyle>
            <a:defPPr>
              <a:defRPr lang="zh-CN"/>
            </a:defPPr>
            <a:lvl2pPr marL="0" lvl="1" algn="ctr">
              <a:lnSpc>
                <a:spcPts val="3000"/>
              </a:lnSpc>
              <a:defRPr sz="2000" b="1">
                <a:solidFill>
                  <a:schemeClr val="bg1"/>
                </a:solidFill>
                <a:latin typeface="+mn-ea"/>
              </a:defRPr>
            </a:lvl2pPr>
          </a:lstStyle>
          <a:p>
            <a:pPr lvl="1"/>
            <a:r>
              <a:rPr lang="en-US" altLang="zh-CN" b="0" dirty="0">
                <a:latin typeface="Times New Roman Regular" panose="02020503050405090304" charset="0"/>
                <a:cs typeface="Times New Roman Regular" panose="02020503050405090304" charset="0"/>
                <a:sym typeface="+mn-lt"/>
              </a:rPr>
              <a:t>PART 2</a:t>
            </a:r>
            <a:endParaRPr lang="en-US" altLang="zh-CN" b="0" dirty="0">
              <a:latin typeface="Times New Roman Regular" panose="02020503050405090304" charset="0"/>
              <a:cs typeface="Times New Roman Regular" panose="02020503050405090304" charset="0"/>
              <a:sym typeface="+mn-lt"/>
            </a:endParaRPr>
          </a:p>
          <a:p>
            <a:pPr lvl="1"/>
            <a:r>
              <a:rPr lang="en-US" altLang="zh-CN" b="0" dirty="0">
                <a:latin typeface="Times New Roman Regular" panose="02020503050405090304" charset="0"/>
                <a:cs typeface="Times New Roman Regular" panose="02020503050405090304" charset="0"/>
                <a:sym typeface="+mn-lt"/>
              </a:rPr>
              <a:t>General </a:t>
            </a:r>
            <a:r>
              <a:rPr lang="en-US" altLang="zh-CN" b="0" dirty="0">
                <a:latin typeface="Times New Roman Regular" panose="02020503050405090304" charset="0"/>
                <a:cs typeface="Times New Roman Regular" panose="02020503050405090304" charset="0"/>
                <a:sym typeface="+mn-lt"/>
              </a:rPr>
              <a:t>View</a:t>
            </a:r>
            <a:endParaRPr lang="en-US" altLang="zh-CN" b="0" dirty="0">
              <a:latin typeface="Times New Roman Regular" panose="02020503050405090304" charset="0"/>
              <a:cs typeface="Times New Roman Regular" panose="02020503050405090304" charset="0"/>
              <a:sym typeface="+mn-lt"/>
            </a:endParaRPr>
          </a:p>
        </p:txBody>
      </p:sp>
      <p:sp>
        <p:nvSpPr>
          <p:cNvPr id="45" name="文本框 9"/>
          <p:cNvSpPr txBox="1"/>
          <p:nvPr/>
        </p:nvSpPr>
        <p:spPr>
          <a:xfrm>
            <a:off x="7200930" y="2622308"/>
            <a:ext cx="1579908" cy="860425"/>
          </a:xfrm>
          <a:prstGeom prst="rect">
            <a:avLst/>
          </a:prstGeom>
          <a:noFill/>
        </p:spPr>
        <p:txBody>
          <a:bodyPr wrap="square" lIns="91440" tIns="45720" rIns="91440" bIns="45720" rtlCol="0">
            <a:spAutoFit/>
          </a:bodyPr>
          <a:lstStyle>
            <a:defPPr>
              <a:defRPr lang="zh-CN"/>
            </a:defPPr>
            <a:lvl2pPr marL="0" lvl="1" algn="ctr">
              <a:lnSpc>
                <a:spcPts val="3000"/>
              </a:lnSpc>
              <a:defRPr sz="2000" b="1">
                <a:solidFill>
                  <a:schemeClr val="bg1"/>
                </a:solidFill>
                <a:latin typeface="+mn-ea"/>
              </a:defRPr>
            </a:lvl2pPr>
          </a:lstStyle>
          <a:p>
            <a:pPr lvl="1"/>
            <a:r>
              <a:rPr lang="en-US" altLang="zh-CN" b="0" dirty="0">
                <a:latin typeface="Times New Roman Regular" panose="02020503050405090304" charset="0"/>
                <a:cs typeface="Times New Roman Regular" panose="02020503050405090304" charset="0"/>
                <a:sym typeface="+mn-lt"/>
              </a:rPr>
              <a:t>PART 3</a:t>
            </a:r>
            <a:endParaRPr lang="en-US" altLang="zh-CN" b="0" dirty="0">
              <a:latin typeface="+mn-lt"/>
              <a:cs typeface="+mn-ea"/>
              <a:sym typeface="+mn-lt"/>
            </a:endParaRPr>
          </a:p>
          <a:p>
            <a:pPr lvl="1"/>
            <a:r>
              <a:rPr lang="en-US" altLang="zh-CN" b="0" dirty="0">
                <a:latin typeface="Times New Roman Regular" panose="02020503050405090304" charset="0"/>
                <a:cs typeface="Times New Roman Regular" panose="02020503050405090304" charset="0"/>
                <a:sym typeface="+mn-lt"/>
              </a:rPr>
              <a:t>Web app</a:t>
            </a:r>
            <a:endParaRPr lang="en-US" altLang="zh-CN" b="0" dirty="0">
              <a:latin typeface="+mn-lt"/>
              <a:cs typeface="+mn-ea"/>
              <a:sym typeface="+mn-lt"/>
            </a:endParaRPr>
          </a:p>
        </p:txBody>
      </p:sp>
      <p:sp>
        <p:nvSpPr>
          <p:cNvPr id="47" name="文本框 9"/>
          <p:cNvSpPr txBox="1"/>
          <p:nvPr/>
        </p:nvSpPr>
        <p:spPr>
          <a:xfrm>
            <a:off x="9027852" y="2622789"/>
            <a:ext cx="1374717" cy="860425"/>
          </a:xfrm>
          <a:prstGeom prst="rect">
            <a:avLst/>
          </a:prstGeom>
          <a:noFill/>
        </p:spPr>
        <p:txBody>
          <a:bodyPr wrap="square" lIns="91440" tIns="45720" rIns="91440" bIns="45720" rtlCol="0">
            <a:spAutoFit/>
          </a:bodyPr>
          <a:lstStyle>
            <a:defPPr>
              <a:defRPr lang="zh-CN"/>
            </a:defPPr>
            <a:lvl2pPr marL="0" lvl="1" algn="ctr">
              <a:lnSpc>
                <a:spcPts val="3000"/>
              </a:lnSpc>
              <a:defRPr sz="2000" b="1">
                <a:solidFill>
                  <a:schemeClr val="bg1"/>
                </a:solidFill>
                <a:latin typeface="+mn-ea"/>
              </a:defRPr>
            </a:lvl2pPr>
          </a:lstStyle>
          <a:p>
            <a:pPr lvl="1"/>
            <a:r>
              <a:rPr lang="en-US" altLang="zh-CN" b="0" dirty="0">
                <a:latin typeface="Times New Roman Regular" panose="02020503050405090304" charset="0"/>
                <a:cs typeface="Times New Roman Regular" panose="02020503050405090304" charset="0"/>
                <a:sym typeface="+mn-lt"/>
              </a:rPr>
              <a:t>PART 4</a:t>
            </a:r>
            <a:endParaRPr lang="en-US" altLang="zh-CN" b="0" dirty="0">
              <a:latin typeface="Times New Roman Regular" panose="02020503050405090304" charset="0"/>
              <a:cs typeface="Times New Roman Regular" panose="02020503050405090304" charset="0"/>
              <a:sym typeface="+mn-lt"/>
            </a:endParaRPr>
          </a:p>
          <a:p>
            <a:pPr lvl="1"/>
            <a:r>
              <a:rPr lang="en-US" altLang="zh-CN" b="0" dirty="0">
                <a:latin typeface="Times New Roman Regular" panose="02020503050405090304" charset="0"/>
                <a:cs typeface="Times New Roman Regular" panose="02020503050405090304" charset="0"/>
                <a:sym typeface="+mn-lt"/>
              </a:rPr>
              <a:t>K8s arch</a:t>
            </a:r>
            <a:r>
              <a:rPr lang="en-US" altLang="zh-CN" b="0" dirty="0">
                <a:latin typeface="+mn-lt"/>
                <a:cs typeface="+mn-ea"/>
                <a:sym typeface="+mn-lt"/>
              </a:rPr>
              <a:t> </a:t>
            </a:r>
            <a:endParaRPr lang="en-US" altLang="zh-CN" b="0" dirty="0">
              <a:latin typeface="+mn-lt"/>
              <a:cs typeface="+mn-ea"/>
              <a:sym typeface="+mn-lt"/>
            </a:endParaRPr>
          </a:p>
        </p:txBody>
      </p:sp>
      <p:grpSp>
        <p:nvGrpSpPr>
          <p:cNvPr id="2" name="组合 1"/>
          <p:cNvGrpSpPr/>
          <p:nvPr/>
        </p:nvGrpSpPr>
        <p:grpSpPr>
          <a:xfrm>
            <a:off x="946785" y="2009140"/>
            <a:ext cx="1936750" cy="472440"/>
            <a:chOff x="1777" y="1567"/>
            <a:chExt cx="2661" cy="1775"/>
          </a:xfrm>
        </p:grpSpPr>
        <p:sp>
          <p:nvSpPr>
            <p:cNvPr id="53" name="TextBox 20"/>
            <p:cNvSpPr txBox="1"/>
            <p:nvPr/>
          </p:nvSpPr>
          <p:spPr>
            <a:xfrm>
              <a:off x="1777" y="2770"/>
              <a:ext cx="2661" cy="572"/>
            </a:xfrm>
            <a:prstGeom prst="rect">
              <a:avLst/>
            </a:prstGeom>
          </p:spPr>
          <p:txBody>
            <a:bodyPr vert="horz" lIns="91440" tIns="45720" rIns="91440" bIns="45720" rtlCol="0" anchor="b"/>
            <a:lstStyle>
              <a:defPPr>
                <a:defRPr lang="zh-CN"/>
              </a:defPPr>
              <a:lvl1pPr algn="ctr">
                <a:lnSpc>
                  <a:spcPct val="90000"/>
                </a:lnSpc>
                <a:spcBef>
                  <a:spcPct val="0"/>
                </a:spcBef>
                <a:buNone/>
                <a:defRPr sz="4400">
                  <a:solidFill>
                    <a:schemeClr val="bg1"/>
                  </a:solidFill>
                  <a:latin typeface="Algerian" panose="04020705040A02060702" pitchFamily="82" charset="0"/>
                  <a:cs typeface="+mj-cs"/>
                </a:defRPr>
              </a:lvl1pPr>
            </a:lstStyle>
            <a:p>
              <a:pPr algn="dist"/>
              <a:r>
                <a:rPr lang="en-US" altLang="zh-CN" sz="2400" dirty="0">
                  <a:latin typeface="Times New Roman Regular" panose="02020503050405090304" charset="0"/>
                  <a:cs typeface="Times New Roman Regular" panose="02020503050405090304" charset="0"/>
                  <a:sym typeface="+mn-lt"/>
                </a:rPr>
                <a:t>CONTENTS</a:t>
              </a:r>
              <a:endParaRPr lang="en-US" altLang="zh-CN" sz="2400" dirty="0">
                <a:latin typeface="Times New Roman Regular" panose="02020503050405090304" charset="0"/>
                <a:cs typeface="Times New Roman Regular" panose="02020503050405090304" charset="0"/>
                <a:sym typeface="+mn-lt"/>
              </a:endParaRPr>
            </a:p>
          </p:txBody>
        </p:sp>
        <p:sp>
          <p:nvSpPr>
            <p:cNvPr id="54" name="TextBox 19"/>
            <p:cNvSpPr txBox="1"/>
            <p:nvPr/>
          </p:nvSpPr>
          <p:spPr>
            <a:xfrm>
              <a:off x="2478" y="1567"/>
              <a:ext cx="1378" cy="1598"/>
            </a:xfrm>
            <a:prstGeom prst="rect">
              <a:avLst/>
            </a:prstGeom>
            <a:noFill/>
          </p:spPr>
          <p:txBody>
            <a:bodyPr wrap="square" rtlCol="0">
              <a:spAutoFit/>
            </a:bodyPr>
            <a:lstStyle/>
            <a:p>
              <a:pPr algn="ctr"/>
              <a:endParaRPr lang="zh-CN" altLang="en-US" sz="6000" b="1" dirty="0">
                <a:solidFill>
                  <a:schemeClr val="bg1"/>
                </a:solidFill>
                <a:cs typeface="+mn-ea"/>
                <a:sym typeface="+mn-lt"/>
              </a:endParaRPr>
            </a:p>
          </p:txBody>
        </p:sp>
      </p:grpSp>
      <p:sp>
        <p:nvSpPr>
          <p:cNvPr id="3" name="文本框 9"/>
          <p:cNvSpPr txBox="1"/>
          <p:nvPr>
            <p:custDataLst>
              <p:tags r:id="rId3"/>
            </p:custDataLst>
          </p:nvPr>
        </p:nvSpPr>
        <p:spPr>
          <a:xfrm>
            <a:off x="3325698" y="2611513"/>
            <a:ext cx="1690044" cy="860425"/>
          </a:xfrm>
          <a:prstGeom prst="rect">
            <a:avLst/>
          </a:prstGeom>
          <a:noFill/>
        </p:spPr>
        <p:txBody>
          <a:bodyPr wrap="square" lIns="91440" tIns="45720" rIns="91440" bIns="45720" rtlCol="0">
            <a:spAutoFit/>
          </a:bodyPr>
          <a:lstStyle>
            <a:defPPr>
              <a:defRPr lang="zh-CN"/>
            </a:defPPr>
            <a:lvl2pPr marL="0" lvl="1" algn="ctr">
              <a:lnSpc>
                <a:spcPts val="3000"/>
              </a:lnSpc>
              <a:defRPr sz="2000" b="1">
                <a:solidFill>
                  <a:schemeClr val="bg1"/>
                </a:solidFill>
                <a:latin typeface="+mn-ea"/>
              </a:defRPr>
            </a:lvl2pPr>
          </a:lstStyle>
          <a:p>
            <a:pPr lvl="1"/>
            <a:r>
              <a:rPr lang="en-US" altLang="zh-CN" b="0" dirty="0">
                <a:latin typeface="Times New Roman Regular" panose="02020503050405090304" charset="0"/>
                <a:cs typeface="Times New Roman Regular" panose="02020503050405090304" charset="0"/>
                <a:sym typeface="+mn-lt"/>
              </a:rPr>
              <a:t>PART 1</a:t>
            </a:r>
            <a:endParaRPr lang="en-US" altLang="zh-CN" b="0" dirty="0">
              <a:latin typeface="Times New Roman Regular" panose="02020503050405090304" charset="0"/>
              <a:cs typeface="Times New Roman Regular" panose="02020503050405090304" charset="0"/>
              <a:sym typeface="+mn-lt"/>
            </a:endParaRPr>
          </a:p>
          <a:p>
            <a:pPr lvl="1"/>
            <a:r>
              <a:rPr lang="en-US" altLang="zh-CN" b="0" dirty="0">
                <a:latin typeface="Times New Roman Regular" panose="02020503050405090304" charset="0"/>
                <a:cs typeface="Times New Roman Regular" panose="02020503050405090304" charset="0"/>
                <a:sym typeface="+mn-lt"/>
              </a:rPr>
              <a:t>Background</a:t>
            </a:r>
            <a:endParaRPr lang="en-US" altLang="zh-CN" b="0" dirty="0">
              <a:latin typeface="+mn-lt"/>
              <a:cs typeface="+mn-ea"/>
              <a:sym typeface="+mn-lt"/>
            </a:endParaRPr>
          </a:p>
        </p:txBody>
      </p:sp>
      <p:pic>
        <p:nvPicPr>
          <p:cNvPr id="4" name="图片 3" descr="C:\Users\Administrator\Desktop\1217\地球z-E779540-C9D384A5.png地球z-E779540-C9D384A5"/>
          <p:cNvPicPr>
            <a:picLocks noChangeAspect="1"/>
          </p:cNvPicPr>
          <p:nvPr>
            <p:custDataLst>
              <p:tags r:id="rId4"/>
            </p:custDataLst>
          </p:nvPr>
        </p:nvPicPr>
        <p:blipFill>
          <a:blip r:embed="rId5"/>
          <a:srcRect/>
          <a:stretch>
            <a:fillRect/>
          </a:stretch>
        </p:blipFill>
        <p:spPr>
          <a:xfrm>
            <a:off x="3789045" y="1707515"/>
            <a:ext cx="788670" cy="788670"/>
          </a:xfrm>
          <a:prstGeom prst="rect">
            <a:avLst/>
          </a:prstGeom>
          <a:effectLst>
            <a:outerShdw blurRad="101600" dist="38100" dir="2700000" algn="tl" rotWithShape="0">
              <a:schemeClr val="bg1">
                <a:lumMod val="50000"/>
                <a:alpha val="37000"/>
              </a:schemeClr>
            </a:outerShdw>
          </a:effectLst>
        </p:spPr>
      </p:pic>
      <p:pic>
        <p:nvPicPr>
          <p:cNvPr id="6" name="图片 5" descr="C:\Users\Administrator\Desktop\1217\地球z-E779540-C9D384A5.png地球z-E779540-C9D384A5"/>
          <p:cNvPicPr>
            <a:picLocks noChangeAspect="1"/>
          </p:cNvPicPr>
          <p:nvPr>
            <p:custDataLst>
              <p:tags r:id="rId6"/>
            </p:custDataLst>
          </p:nvPr>
        </p:nvPicPr>
        <p:blipFill>
          <a:blip r:embed="rId5"/>
          <a:srcRect/>
          <a:stretch>
            <a:fillRect/>
          </a:stretch>
        </p:blipFill>
        <p:spPr>
          <a:xfrm>
            <a:off x="5692775" y="1707515"/>
            <a:ext cx="788670" cy="788670"/>
          </a:xfrm>
          <a:prstGeom prst="rect">
            <a:avLst/>
          </a:prstGeom>
          <a:effectLst>
            <a:outerShdw blurRad="101600" dist="38100" dir="2700000" algn="tl" rotWithShape="0">
              <a:schemeClr val="bg1">
                <a:lumMod val="50000"/>
                <a:alpha val="37000"/>
              </a:schemeClr>
            </a:outerShdw>
          </a:effectLst>
        </p:spPr>
      </p:pic>
      <p:pic>
        <p:nvPicPr>
          <p:cNvPr id="7" name="图片 6" descr="C:\Users\Administrator\Desktop\1217\地球z-E779540-C9D384A5.png地球z-E779540-C9D384A5"/>
          <p:cNvPicPr>
            <a:picLocks noChangeAspect="1"/>
          </p:cNvPicPr>
          <p:nvPr>
            <p:custDataLst>
              <p:tags r:id="rId7"/>
            </p:custDataLst>
          </p:nvPr>
        </p:nvPicPr>
        <p:blipFill>
          <a:blip r:embed="rId5"/>
          <a:srcRect/>
          <a:stretch>
            <a:fillRect/>
          </a:stretch>
        </p:blipFill>
        <p:spPr>
          <a:xfrm>
            <a:off x="7596505" y="1707515"/>
            <a:ext cx="788670" cy="788670"/>
          </a:xfrm>
          <a:prstGeom prst="rect">
            <a:avLst/>
          </a:prstGeom>
          <a:effectLst>
            <a:outerShdw blurRad="101600" dist="38100" dir="2700000" algn="tl" rotWithShape="0">
              <a:schemeClr val="bg1">
                <a:lumMod val="50000"/>
                <a:alpha val="37000"/>
              </a:schemeClr>
            </a:outerShdw>
          </a:effectLst>
        </p:spPr>
      </p:pic>
      <p:pic>
        <p:nvPicPr>
          <p:cNvPr id="9" name="图片 8" descr="C:\Users\Administrator\Desktop\1217\地球z-E779540-C9D384A5.png地球z-E779540-C9D384A5"/>
          <p:cNvPicPr>
            <a:picLocks noChangeAspect="1"/>
          </p:cNvPicPr>
          <p:nvPr>
            <p:custDataLst>
              <p:tags r:id="rId8"/>
            </p:custDataLst>
          </p:nvPr>
        </p:nvPicPr>
        <p:blipFill>
          <a:blip r:embed="rId5"/>
          <a:srcRect/>
          <a:stretch>
            <a:fillRect/>
          </a:stretch>
        </p:blipFill>
        <p:spPr>
          <a:xfrm>
            <a:off x="9244965" y="1707515"/>
            <a:ext cx="788670" cy="788670"/>
          </a:xfrm>
          <a:prstGeom prst="rect">
            <a:avLst/>
          </a:prstGeom>
          <a:effectLst>
            <a:outerShdw blurRad="101600" dist="38100" dir="2700000" algn="tl" rotWithShape="0">
              <a:schemeClr val="bg1">
                <a:lumMod val="50000"/>
                <a:alpha val="37000"/>
              </a:schemeClr>
            </a:outerShdw>
          </a:effectLst>
        </p:spPr>
      </p:pic>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bldLst>
      <p:bldP spid="43" grpId="0"/>
      <p:bldP spid="45" grpId="0"/>
      <p:bldP spid="47"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51miz-E818107-6D594D61"/>
          <p:cNvPicPr>
            <a:picLocks noChangeAspect="1"/>
          </p:cNvPicPr>
          <p:nvPr>
            <p:custDataLst>
              <p:tags r:id="rId1"/>
            </p:custDataLst>
          </p:nvPr>
        </p:nvPicPr>
        <p:blipFill>
          <a:blip r:embed="rId2"/>
          <a:stretch>
            <a:fillRect/>
          </a:stretch>
        </p:blipFill>
        <p:spPr>
          <a:xfrm rot="9540000">
            <a:off x="-5520055" y="-907415"/>
            <a:ext cx="8521700" cy="8901430"/>
          </a:xfrm>
          <a:prstGeom prst="rect">
            <a:avLst/>
          </a:prstGeom>
        </p:spPr>
      </p:pic>
      <p:pic>
        <p:nvPicPr>
          <p:cNvPr id="3" name="图片 2" descr="51miz-E818107-6D594D61"/>
          <p:cNvPicPr>
            <a:picLocks noChangeAspect="1"/>
          </p:cNvPicPr>
          <p:nvPr>
            <p:custDataLst>
              <p:tags r:id="rId3"/>
            </p:custDataLst>
          </p:nvPr>
        </p:nvPicPr>
        <p:blipFill>
          <a:blip r:embed="rId2"/>
          <a:stretch>
            <a:fillRect/>
          </a:stretch>
        </p:blipFill>
        <p:spPr>
          <a:xfrm rot="12060000" flipH="1">
            <a:off x="8670925" y="-1021715"/>
            <a:ext cx="8521700" cy="8901430"/>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93291" y="1625156"/>
            <a:ext cx="1605418" cy="1554147"/>
          </a:xfrm>
          <a:prstGeom prst="rect">
            <a:avLst/>
          </a:prstGeom>
          <a:effectLst>
            <a:outerShdw blurRad="101600" dist="38100" dir="2700000" algn="tl" rotWithShape="0">
              <a:schemeClr val="bg1">
                <a:lumMod val="50000"/>
                <a:alpha val="37000"/>
              </a:schemeClr>
            </a:outerShdw>
          </a:effectLst>
        </p:spPr>
      </p:pic>
      <p:sp>
        <p:nvSpPr>
          <p:cNvPr id="7" name="文本框 9"/>
          <p:cNvSpPr txBox="1"/>
          <p:nvPr/>
        </p:nvSpPr>
        <p:spPr>
          <a:xfrm>
            <a:off x="3256597" y="3039110"/>
            <a:ext cx="5678805" cy="860425"/>
          </a:xfrm>
          <a:prstGeom prst="rect">
            <a:avLst/>
          </a:prstGeom>
          <a:noFill/>
        </p:spPr>
        <p:txBody>
          <a:bodyPr wrap="square" lIns="91440" tIns="45720" rIns="91440" bIns="45720" rtlCol="0">
            <a:spAutoFit/>
          </a:bodyPr>
          <a:lstStyle/>
          <a:p>
            <a:pPr marL="0" lvl="1" algn="ctr">
              <a:lnSpc>
                <a:spcPts val="6000"/>
              </a:lnSpc>
            </a:pPr>
            <a:r>
              <a:rPr lang="en-US" altLang="zh-CN" sz="3600" dirty="0">
                <a:solidFill>
                  <a:schemeClr val="bg1"/>
                </a:solidFill>
                <a:latin typeface="Times New Roman Regular" panose="02020503050405090304" charset="0"/>
                <a:cs typeface="Times New Roman Regular" panose="02020503050405090304" charset="0"/>
                <a:sym typeface="+mn-lt"/>
              </a:rPr>
              <a:t>PART 1 </a:t>
            </a:r>
            <a:r>
              <a:rPr lang="en-US" altLang="zh-CN" sz="3600" dirty="0">
                <a:solidFill>
                  <a:schemeClr val="bg1"/>
                </a:solidFill>
                <a:latin typeface="Times New Roman Regular" panose="02020503050405090304" charset="0"/>
                <a:cs typeface="Times New Roman Regular" panose="02020503050405090304" charset="0"/>
                <a:sym typeface="+mn-lt"/>
              </a:rPr>
              <a:t>Background</a:t>
            </a:r>
            <a:endParaRPr lang="en-US" altLang="zh-CN" sz="3600" dirty="0">
              <a:solidFill>
                <a:schemeClr val="bg1"/>
              </a:solidFill>
              <a:latin typeface="Times New Roman Regular" panose="02020503050405090304" charset="0"/>
              <a:cs typeface="Times New Roman Regular" panose="0202050305040509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999999-6D594D61"/>
          <p:cNvPicPr>
            <a:picLocks noChangeAspect="1"/>
          </p:cNvPicPr>
          <p:nvPr/>
        </p:nvPicPr>
        <p:blipFill>
          <a:blip r:embed="rId1"/>
          <a:srcRect l="29545" r="15530"/>
          <a:stretch>
            <a:fillRect/>
          </a:stretch>
        </p:blipFill>
        <p:spPr>
          <a:xfrm>
            <a:off x="6648450" y="3682365"/>
            <a:ext cx="5524500" cy="3224530"/>
          </a:xfrm>
          <a:prstGeom prst="rect">
            <a:avLst/>
          </a:prstGeom>
        </p:spPr>
      </p:pic>
      <p:sp>
        <p:nvSpPr>
          <p:cNvPr id="7" name="文本框 9"/>
          <p:cNvSpPr txBox="1"/>
          <p:nvPr/>
        </p:nvSpPr>
        <p:spPr>
          <a:xfrm>
            <a:off x="-160020" y="0"/>
            <a:ext cx="5144135" cy="1630045"/>
          </a:xfrm>
          <a:prstGeom prst="rect">
            <a:avLst/>
          </a:prstGeom>
          <a:noFill/>
        </p:spPr>
        <p:txBody>
          <a:bodyPr wrap="square" lIns="91440" tIns="45720" rIns="91440" bIns="45720" rtlCol="0">
            <a:spAutoFit/>
          </a:bodyPr>
          <a:lstStyle/>
          <a:p>
            <a:pPr marL="0" lvl="1" algn="ctr">
              <a:lnSpc>
                <a:spcPts val="6000"/>
              </a:lnSpc>
            </a:pPr>
            <a:r>
              <a:rPr lang="en-US" altLang="zh-CN" sz="3200" dirty="0">
                <a:solidFill>
                  <a:schemeClr val="bg1"/>
                </a:solidFill>
                <a:latin typeface="Times New Roman Regular" panose="02020503050405090304" charset="0"/>
                <a:cs typeface="Times New Roman Regular" panose="02020503050405090304" charset="0"/>
                <a:sym typeface="+mn-lt"/>
              </a:rPr>
              <a:t>PART 1 Background</a:t>
            </a:r>
            <a:endParaRPr lang="en-US" altLang="zh-CN" sz="3200" dirty="0">
              <a:solidFill>
                <a:schemeClr val="bg1"/>
              </a:solidFill>
              <a:latin typeface="Times New Roman Regular" panose="02020503050405090304" charset="0"/>
              <a:cs typeface="Times New Roman Regular" panose="02020503050405090304" charset="0"/>
              <a:sym typeface="+mn-lt"/>
            </a:endParaRPr>
          </a:p>
          <a:p>
            <a:pPr lvl="1" indent="-457200" algn="ctr">
              <a:lnSpc>
                <a:spcPts val="6000"/>
              </a:lnSpc>
              <a:buFont typeface="Arial" panose="020B0604020202090204" pitchFamily="34" charset="0"/>
              <a:buChar char="•"/>
            </a:pPr>
            <a:r>
              <a:rPr lang="en-US" altLang="zh-CN" sz="3200" dirty="0">
                <a:solidFill>
                  <a:schemeClr val="bg1"/>
                </a:solidFill>
                <a:latin typeface="Times New Roman Regular" panose="02020503050405090304" charset="0"/>
                <a:cs typeface="Times New Roman Regular" panose="02020503050405090304" charset="0"/>
                <a:sym typeface="+mn-lt"/>
              </a:rPr>
              <a:t>CyberSecurity</a:t>
            </a:r>
            <a:endParaRPr lang="en-US" altLang="zh-CN" sz="3200" dirty="0">
              <a:solidFill>
                <a:schemeClr val="bg1"/>
              </a:solidFill>
              <a:latin typeface="Times New Roman Regular" panose="02020503050405090304" charset="0"/>
              <a:cs typeface="Times New Roman Regular" panose="02020503050405090304" charset="0"/>
              <a:sym typeface="+mn-lt"/>
            </a:endParaRPr>
          </a:p>
        </p:txBody>
      </p:sp>
      <p:sp>
        <p:nvSpPr>
          <p:cNvPr id="4" name="文本框 3"/>
          <p:cNvSpPr txBox="1"/>
          <p:nvPr/>
        </p:nvSpPr>
        <p:spPr>
          <a:xfrm>
            <a:off x="595630" y="5166995"/>
            <a:ext cx="4089400" cy="1108075"/>
          </a:xfrm>
          <a:prstGeom prst="rect">
            <a:avLst/>
          </a:prstGeom>
          <a:noFill/>
        </p:spPr>
        <p:txBody>
          <a:bodyPr wrap="square" rtlCol="0">
            <a:noAutofit/>
          </a:bodyPr>
          <a:p>
            <a:pPr algn="l"/>
            <a:r>
              <a:rPr lang="en-US" altLang="zh-CN" sz="1800">
                <a:solidFill>
                  <a:schemeClr val="bg1"/>
                </a:solidFill>
              </a:rPr>
              <a:t>Fig1: The total number of DDos attacks in the first half of 2022 VS the first half of 2023</a:t>
            </a:r>
            <a:endParaRPr lang="en-US" altLang="zh-CN" sz="1800">
              <a:solidFill>
                <a:schemeClr val="bg1"/>
              </a:solidFill>
            </a:endParaRPr>
          </a:p>
        </p:txBody>
      </p:sp>
      <p:pic>
        <p:nvPicPr>
          <p:cNvPr id="5" name="图片 4"/>
          <p:cNvPicPr>
            <a:picLocks noChangeAspect="1"/>
          </p:cNvPicPr>
          <p:nvPr/>
        </p:nvPicPr>
        <p:blipFill>
          <a:blip r:embed="rId2"/>
          <a:stretch>
            <a:fillRect/>
          </a:stretch>
        </p:blipFill>
        <p:spPr>
          <a:xfrm>
            <a:off x="689610" y="1917065"/>
            <a:ext cx="4294505" cy="3023235"/>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5958840" y="1917065"/>
            <a:ext cx="5347335" cy="3021330"/>
          </a:xfrm>
          <a:prstGeom prst="rect">
            <a:avLst/>
          </a:prstGeom>
        </p:spPr>
      </p:pic>
      <p:sp>
        <p:nvSpPr>
          <p:cNvPr id="8" name="文本框 7"/>
          <p:cNvSpPr txBox="1"/>
          <p:nvPr/>
        </p:nvSpPr>
        <p:spPr>
          <a:xfrm>
            <a:off x="6438900" y="5166995"/>
            <a:ext cx="4867275" cy="922020"/>
          </a:xfrm>
          <a:prstGeom prst="rect">
            <a:avLst/>
          </a:prstGeom>
          <a:noFill/>
        </p:spPr>
        <p:txBody>
          <a:bodyPr wrap="square" rtlCol="0">
            <a:spAutoFit/>
          </a:bodyPr>
          <a:p>
            <a:r>
              <a:rPr lang="en-US" altLang="zh-CN">
                <a:solidFill>
                  <a:schemeClr val="bg1"/>
                </a:solidFill>
              </a:rPr>
              <a:t>Fig2: </a:t>
            </a:r>
            <a:r>
              <a:rPr lang="zh-CN" altLang="en-US">
                <a:solidFill>
                  <a:schemeClr val="bg1"/>
                </a:solidFill>
              </a:rPr>
              <a:t>Largest HTTP DDoS attacks observed by Cloudflare </a:t>
            </a:r>
            <a:r>
              <a:rPr lang="en-US" altLang="zh-CN">
                <a:solidFill>
                  <a:schemeClr val="bg1"/>
                </a:solidFill>
              </a:rPr>
              <a:t>from 2019 </a:t>
            </a:r>
            <a:r>
              <a:rPr lang="en-US" altLang="zh-CN">
                <a:solidFill>
                  <a:schemeClr val="bg1"/>
                </a:solidFill>
              </a:rPr>
              <a:t>to 2023</a:t>
            </a:r>
            <a:endParaRPr lang="en-US" altLang="zh-C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999999-6D594D61"/>
          <p:cNvPicPr>
            <a:picLocks noChangeAspect="1"/>
          </p:cNvPicPr>
          <p:nvPr/>
        </p:nvPicPr>
        <p:blipFill>
          <a:blip r:embed="rId1"/>
          <a:srcRect l="29545" r="15530"/>
          <a:stretch>
            <a:fillRect/>
          </a:stretch>
        </p:blipFill>
        <p:spPr>
          <a:xfrm>
            <a:off x="6648450" y="3682365"/>
            <a:ext cx="5524500" cy="3224530"/>
          </a:xfrm>
          <a:prstGeom prst="rect">
            <a:avLst/>
          </a:prstGeom>
        </p:spPr>
      </p:pic>
      <p:sp>
        <p:nvSpPr>
          <p:cNvPr id="5" name="文本框 9"/>
          <p:cNvSpPr txBox="1"/>
          <p:nvPr>
            <p:custDataLst>
              <p:tags r:id="rId2"/>
            </p:custDataLst>
          </p:nvPr>
        </p:nvSpPr>
        <p:spPr>
          <a:xfrm>
            <a:off x="-151765" y="0"/>
            <a:ext cx="5144135" cy="1630045"/>
          </a:xfrm>
          <a:prstGeom prst="rect">
            <a:avLst/>
          </a:prstGeom>
          <a:noFill/>
        </p:spPr>
        <p:txBody>
          <a:bodyPr wrap="square" lIns="91440" tIns="45720" rIns="91440" bIns="45720" rtlCol="0">
            <a:spAutoFit/>
          </a:bodyPr>
          <a:lstStyle/>
          <a:p>
            <a:pPr marL="0" lvl="1" algn="ctr">
              <a:lnSpc>
                <a:spcPts val="6000"/>
              </a:lnSpc>
            </a:pPr>
            <a:r>
              <a:rPr lang="en-US" altLang="zh-CN" sz="3200" dirty="0">
                <a:solidFill>
                  <a:schemeClr val="bg1"/>
                </a:solidFill>
                <a:latin typeface="Times New Roman Regular" panose="02020503050405090304" charset="0"/>
                <a:cs typeface="Times New Roman Regular" panose="02020503050405090304" charset="0"/>
                <a:sym typeface="+mn-lt"/>
              </a:rPr>
              <a:t>PART 1 Background</a:t>
            </a:r>
            <a:endParaRPr lang="en-US" altLang="zh-CN" sz="3200" dirty="0">
              <a:solidFill>
                <a:schemeClr val="bg1"/>
              </a:solidFill>
              <a:latin typeface="Times New Roman Regular" panose="02020503050405090304" charset="0"/>
              <a:cs typeface="Times New Roman Regular" panose="02020503050405090304" charset="0"/>
              <a:sym typeface="+mn-lt"/>
            </a:endParaRPr>
          </a:p>
          <a:p>
            <a:pPr lvl="1" indent="-457200" algn="ctr">
              <a:lnSpc>
                <a:spcPts val="6000"/>
              </a:lnSpc>
              <a:buFont typeface="Arial" panose="020B0604020202090204" pitchFamily="34" charset="0"/>
              <a:buChar char="•"/>
            </a:pPr>
            <a:r>
              <a:rPr lang="en-US" altLang="zh-CN" sz="3200" dirty="0">
                <a:solidFill>
                  <a:schemeClr val="bg1"/>
                </a:solidFill>
                <a:latin typeface="Times New Roman Regular" panose="02020503050405090304" charset="0"/>
                <a:cs typeface="Times New Roman Regular" panose="02020503050405090304" charset="0"/>
                <a:sym typeface="+mn-lt"/>
              </a:rPr>
              <a:t>Cloud </a:t>
            </a:r>
            <a:r>
              <a:rPr lang="en-US" altLang="zh-CN" sz="3200" dirty="0">
                <a:solidFill>
                  <a:schemeClr val="bg1"/>
                </a:solidFill>
                <a:latin typeface="Times New Roman Regular" panose="02020503050405090304" charset="0"/>
                <a:cs typeface="Times New Roman Regular" panose="02020503050405090304" charset="0"/>
                <a:sym typeface="+mn-lt"/>
              </a:rPr>
              <a:t>Computing</a:t>
            </a:r>
            <a:endParaRPr lang="en-US" altLang="zh-CN" sz="3200" dirty="0">
              <a:solidFill>
                <a:schemeClr val="bg1"/>
              </a:solidFill>
              <a:latin typeface="Times New Roman Regular" panose="02020503050405090304" charset="0"/>
              <a:cs typeface="Times New Roman Regular" panose="02020503050405090304" charset="0"/>
              <a:sym typeface="+mn-lt"/>
            </a:endParaRPr>
          </a:p>
        </p:txBody>
      </p:sp>
      <p:pic>
        <p:nvPicPr>
          <p:cNvPr id="6" name="图片 5"/>
          <p:cNvPicPr>
            <a:picLocks noChangeAspect="1"/>
          </p:cNvPicPr>
          <p:nvPr>
            <p:custDataLst>
              <p:tags r:id="rId3"/>
            </p:custDataLst>
          </p:nvPr>
        </p:nvPicPr>
        <p:blipFill>
          <a:blip r:embed="rId4"/>
          <a:stretch>
            <a:fillRect/>
          </a:stretch>
        </p:blipFill>
        <p:spPr>
          <a:xfrm>
            <a:off x="420370" y="1948180"/>
            <a:ext cx="5468620" cy="3456940"/>
          </a:xfrm>
          <a:prstGeom prst="rect">
            <a:avLst/>
          </a:prstGeom>
        </p:spPr>
      </p:pic>
      <p:pic>
        <p:nvPicPr>
          <p:cNvPr id="8" name="图片 7"/>
          <p:cNvPicPr>
            <a:picLocks noChangeAspect="1"/>
          </p:cNvPicPr>
          <p:nvPr>
            <p:custDataLst>
              <p:tags r:id="rId5"/>
            </p:custDataLst>
          </p:nvPr>
        </p:nvPicPr>
        <p:blipFill>
          <a:blip r:embed="rId6"/>
          <a:stretch>
            <a:fillRect/>
          </a:stretch>
        </p:blipFill>
        <p:spPr>
          <a:xfrm>
            <a:off x="6809105" y="1948180"/>
            <a:ext cx="4825365" cy="3450590"/>
          </a:xfrm>
          <a:prstGeom prst="rect">
            <a:avLst/>
          </a:prstGeom>
        </p:spPr>
      </p:pic>
      <p:sp>
        <p:nvSpPr>
          <p:cNvPr id="9" name="文本框 8"/>
          <p:cNvSpPr txBox="1"/>
          <p:nvPr/>
        </p:nvSpPr>
        <p:spPr>
          <a:xfrm>
            <a:off x="849630" y="5661660"/>
            <a:ext cx="4610735" cy="368300"/>
          </a:xfrm>
          <a:prstGeom prst="rect">
            <a:avLst/>
          </a:prstGeom>
          <a:noFill/>
        </p:spPr>
        <p:txBody>
          <a:bodyPr wrap="square" rtlCol="0">
            <a:spAutoFit/>
          </a:bodyPr>
          <a:p>
            <a:r>
              <a:rPr lang="en-US" altLang="zh-CN">
                <a:solidFill>
                  <a:schemeClr val="bg1"/>
                </a:solidFill>
              </a:rPr>
              <a:t>Fig3: Cloud computing market forecast</a:t>
            </a:r>
            <a:endParaRPr lang="en-US" altLang="zh-CN">
              <a:solidFill>
                <a:schemeClr val="bg1"/>
              </a:solidFill>
            </a:endParaRPr>
          </a:p>
        </p:txBody>
      </p:sp>
      <p:sp>
        <p:nvSpPr>
          <p:cNvPr id="11" name="文本框 10"/>
          <p:cNvSpPr txBox="1"/>
          <p:nvPr/>
        </p:nvSpPr>
        <p:spPr>
          <a:xfrm>
            <a:off x="6983095" y="5529580"/>
            <a:ext cx="4476750" cy="645160"/>
          </a:xfrm>
          <a:prstGeom prst="rect">
            <a:avLst/>
          </a:prstGeom>
          <a:noFill/>
        </p:spPr>
        <p:txBody>
          <a:bodyPr wrap="square" rtlCol="0">
            <a:spAutoFit/>
          </a:bodyPr>
          <a:p>
            <a:r>
              <a:rPr lang="en-US" altLang="zh-CN">
                <a:solidFill>
                  <a:schemeClr val="bg1"/>
                </a:solidFill>
              </a:rPr>
              <a:t>Fig4: </a:t>
            </a:r>
            <a:r>
              <a:rPr lang="zh-CN" altLang="en-US">
                <a:solidFill>
                  <a:schemeClr val="bg1"/>
                </a:solidFill>
              </a:rPr>
              <a:t>The cloud dominates workload processing (Source: Cisco)</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93291" y="1625156"/>
            <a:ext cx="1605418" cy="1554147"/>
          </a:xfrm>
          <a:prstGeom prst="rect">
            <a:avLst/>
          </a:prstGeom>
          <a:effectLst>
            <a:outerShdw blurRad="101600" dist="38100" dir="2700000" algn="tl" rotWithShape="0">
              <a:schemeClr val="bg1">
                <a:lumMod val="50000"/>
                <a:alpha val="37000"/>
              </a:schemeClr>
            </a:outerShdw>
          </a:effectLst>
        </p:spPr>
      </p:pic>
      <p:sp>
        <p:nvSpPr>
          <p:cNvPr id="16" name="文本框 9"/>
          <p:cNvSpPr txBox="1"/>
          <p:nvPr/>
        </p:nvSpPr>
        <p:spPr>
          <a:xfrm>
            <a:off x="3256597" y="2817495"/>
            <a:ext cx="5678805" cy="860425"/>
          </a:xfrm>
          <a:prstGeom prst="rect">
            <a:avLst/>
          </a:prstGeom>
          <a:noFill/>
        </p:spPr>
        <p:txBody>
          <a:bodyPr wrap="square" lIns="91440" tIns="45720" rIns="91440" bIns="45720" rtlCol="0">
            <a:spAutoFit/>
          </a:bodyPr>
          <a:lstStyle/>
          <a:p>
            <a:pPr marL="0" lvl="1" algn="ctr">
              <a:lnSpc>
                <a:spcPts val="6000"/>
              </a:lnSpc>
            </a:pPr>
            <a:r>
              <a:rPr lang="en-US" altLang="zh-CN" sz="3600" dirty="0">
                <a:solidFill>
                  <a:schemeClr val="bg1"/>
                </a:solidFill>
                <a:latin typeface="Times New Roman Regular" panose="02020503050405090304" charset="0"/>
                <a:cs typeface="Times New Roman Regular" panose="02020503050405090304" charset="0"/>
                <a:sym typeface="+mn-lt"/>
              </a:rPr>
              <a:t>PART 2 General View</a:t>
            </a:r>
            <a:endParaRPr lang="en-US" altLang="zh-CN" sz="3600" dirty="0">
              <a:solidFill>
                <a:schemeClr val="bg1"/>
              </a:solidFill>
              <a:latin typeface="Times New Roman Regular" panose="02020503050405090304" charset="0"/>
              <a:cs typeface="Times New Roman Regular" panose="02020503050405090304" charset="0"/>
              <a:sym typeface="+mn-lt"/>
            </a:endParaRPr>
          </a:p>
        </p:txBody>
      </p:sp>
      <p:pic>
        <p:nvPicPr>
          <p:cNvPr id="2" name="图片 1" descr="51miz-E818107-6D594D61"/>
          <p:cNvPicPr>
            <a:picLocks noChangeAspect="1"/>
          </p:cNvPicPr>
          <p:nvPr>
            <p:custDataLst>
              <p:tags r:id="rId2"/>
            </p:custDataLst>
          </p:nvPr>
        </p:nvPicPr>
        <p:blipFill>
          <a:blip r:embed="rId3"/>
          <a:stretch>
            <a:fillRect/>
          </a:stretch>
        </p:blipFill>
        <p:spPr>
          <a:xfrm rot="9540000">
            <a:off x="-5520055" y="-907415"/>
            <a:ext cx="8521700" cy="8901430"/>
          </a:xfrm>
          <a:prstGeom prst="rect">
            <a:avLst/>
          </a:prstGeom>
        </p:spPr>
      </p:pic>
      <p:pic>
        <p:nvPicPr>
          <p:cNvPr id="3" name="图片 2" descr="51miz-E818107-6D594D61"/>
          <p:cNvPicPr>
            <a:picLocks noChangeAspect="1"/>
          </p:cNvPicPr>
          <p:nvPr>
            <p:custDataLst>
              <p:tags r:id="rId4"/>
            </p:custDataLst>
          </p:nvPr>
        </p:nvPicPr>
        <p:blipFill>
          <a:blip r:embed="rId3"/>
          <a:stretch>
            <a:fillRect/>
          </a:stretch>
        </p:blipFill>
        <p:spPr>
          <a:xfrm rot="12060000" flipH="1">
            <a:off x="8670925" y="-1021715"/>
            <a:ext cx="8521700" cy="8901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999999-6D594D61"/>
          <p:cNvPicPr>
            <a:picLocks noChangeAspect="1"/>
          </p:cNvPicPr>
          <p:nvPr/>
        </p:nvPicPr>
        <p:blipFill>
          <a:blip r:embed="rId1"/>
          <a:srcRect l="29545" r="15530"/>
          <a:stretch>
            <a:fillRect/>
          </a:stretch>
        </p:blipFill>
        <p:spPr>
          <a:xfrm>
            <a:off x="6648450" y="3682365"/>
            <a:ext cx="5524500" cy="3224530"/>
          </a:xfrm>
          <a:prstGeom prst="rect">
            <a:avLst/>
          </a:prstGeom>
        </p:spPr>
      </p:pic>
      <p:sp>
        <p:nvSpPr>
          <p:cNvPr id="7" name="文本框 9"/>
          <p:cNvSpPr txBox="1"/>
          <p:nvPr/>
        </p:nvSpPr>
        <p:spPr>
          <a:xfrm>
            <a:off x="-132080" y="0"/>
            <a:ext cx="4963160" cy="860425"/>
          </a:xfrm>
          <a:prstGeom prst="rect">
            <a:avLst/>
          </a:prstGeom>
          <a:noFill/>
        </p:spPr>
        <p:txBody>
          <a:bodyPr wrap="square" lIns="91440" tIns="45720" rIns="91440" bIns="45720" rtlCol="0">
            <a:spAutoFit/>
          </a:bodyPr>
          <a:lstStyle/>
          <a:p>
            <a:pPr marL="0" lvl="1" algn="ctr">
              <a:lnSpc>
                <a:spcPts val="6000"/>
              </a:lnSpc>
            </a:pPr>
            <a:r>
              <a:rPr lang="en-US" altLang="zh-CN" sz="3200" dirty="0">
                <a:solidFill>
                  <a:schemeClr val="bg1"/>
                </a:solidFill>
                <a:latin typeface="Times New Roman Regular" panose="02020503050405090304" charset="0"/>
                <a:cs typeface="Times New Roman Regular" panose="02020503050405090304" charset="0"/>
                <a:sym typeface="+mn-lt"/>
              </a:rPr>
              <a:t>PART 2 Genral View</a:t>
            </a:r>
            <a:endParaRPr lang="en-US" altLang="zh-CN" sz="3200" dirty="0">
              <a:solidFill>
                <a:schemeClr val="bg1"/>
              </a:solidFill>
              <a:latin typeface="Times New Roman Regular" panose="02020503050405090304" charset="0"/>
              <a:cs typeface="Times New Roman Regular" panose="02020503050405090304" charset="0"/>
              <a:sym typeface="+mn-lt"/>
            </a:endParaRPr>
          </a:p>
        </p:txBody>
      </p:sp>
      <p:pic>
        <p:nvPicPr>
          <p:cNvPr id="6" name="图片 5" descr="4820e2fe2d5dc1ea29d2f0b9a763bbaa"/>
          <p:cNvPicPr>
            <a:picLocks noChangeAspect="1"/>
          </p:cNvPicPr>
          <p:nvPr/>
        </p:nvPicPr>
        <p:blipFill>
          <a:blip r:embed="rId2"/>
          <a:stretch>
            <a:fillRect/>
          </a:stretch>
        </p:blipFill>
        <p:spPr>
          <a:xfrm>
            <a:off x="755015" y="860425"/>
            <a:ext cx="4179570" cy="5656580"/>
          </a:xfrm>
          <a:prstGeom prst="rect">
            <a:avLst/>
          </a:prstGeom>
        </p:spPr>
      </p:pic>
      <p:pic>
        <p:nvPicPr>
          <p:cNvPr id="25" name="图片 24" descr="9ce3d4e34c9de6bd31f532d1a6a5799c"/>
          <p:cNvPicPr>
            <a:picLocks noChangeAspect="1"/>
          </p:cNvPicPr>
          <p:nvPr/>
        </p:nvPicPr>
        <p:blipFill>
          <a:blip r:embed="rId3"/>
          <a:stretch>
            <a:fillRect/>
          </a:stretch>
        </p:blipFill>
        <p:spPr>
          <a:xfrm>
            <a:off x="5951220" y="1761490"/>
            <a:ext cx="5874385" cy="38550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51miz-E818107-6D594D61"/>
          <p:cNvPicPr>
            <a:picLocks noChangeAspect="1"/>
          </p:cNvPicPr>
          <p:nvPr>
            <p:custDataLst>
              <p:tags r:id="rId1"/>
            </p:custDataLst>
          </p:nvPr>
        </p:nvPicPr>
        <p:blipFill>
          <a:blip r:embed="rId2"/>
          <a:stretch>
            <a:fillRect/>
          </a:stretch>
        </p:blipFill>
        <p:spPr>
          <a:xfrm rot="9540000">
            <a:off x="-5520055" y="-907415"/>
            <a:ext cx="8521700" cy="8901430"/>
          </a:xfrm>
          <a:prstGeom prst="rect">
            <a:avLst/>
          </a:prstGeom>
        </p:spPr>
      </p:pic>
      <p:pic>
        <p:nvPicPr>
          <p:cNvPr id="3" name="图片 2" descr="51miz-E818107-6D594D61"/>
          <p:cNvPicPr>
            <a:picLocks noChangeAspect="1"/>
          </p:cNvPicPr>
          <p:nvPr>
            <p:custDataLst>
              <p:tags r:id="rId3"/>
            </p:custDataLst>
          </p:nvPr>
        </p:nvPicPr>
        <p:blipFill>
          <a:blip r:embed="rId2"/>
          <a:stretch>
            <a:fillRect/>
          </a:stretch>
        </p:blipFill>
        <p:spPr>
          <a:xfrm rot="12060000" flipH="1">
            <a:off x="8670925" y="-1021715"/>
            <a:ext cx="8521700" cy="8901430"/>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93291" y="1625156"/>
            <a:ext cx="1605418" cy="1554147"/>
          </a:xfrm>
          <a:prstGeom prst="rect">
            <a:avLst/>
          </a:prstGeom>
          <a:effectLst>
            <a:outerShdw blurRad="101600" dist="38100" dir="2700000" algn="tl" rotWithShape="0">
              <a:schemeClr val="bg1">
                <a:lumMod val="50000"/>
                <a:alpha val="37000"/>
              </a:schemeClr>
            </a:outerShdw>
          </a:effectLst>
        </p:spPr>
      </p:pic>
      <p:sp>
        <p:nvSpPr>
          <p:cNvPr id="5" name="文本框 9"/>
          <p:cNvSpPr txBox="1"/>
          <p:nvPr/>
        </p:nvSpPr>
        <p:spPr>
          <a:xfrm>
            <a:off x="3256597" y="2934335"/>
            <a:ext cx="5678805" cy="860425"/>
          </a:xfrm>
          <a:prstGeom prst="rect">
            <a:avLst/>
          </a:prstGeom>
          <a:noFill/>
        </p:spPr>
        <p:txBody>
          <a:bodyPr wrap="square" lIns="91440" tIns="45720" rIns="91440" bIns="45720" rtlCol="0">
            <a:spAutoFit/>
          </a:bodyPr>
          <a:lstStyle/>
          <a:p>
            <a:pPr marL="0" lvl="1" algn="ctr">
              <a:lnSpc>
                <a:spcPts val="6000"/>
              </a:lnSpc>
            </a:pPr>
            <a:r>
              <a:rPr lang="en-US" altLang="zh-CN" sz="3600" dirty="0">
                <a:solidFill>
                  <a:schemeClr val="bg1"/>
                </a:solidFill>
                <a:latin typeface="Times New Roman Regular" panose="02020503050405090304" charset="0"/>
                <a:cs typeface="Times New Roman Regular" panose="02020503050405090304" charset="0"/>
                <a:sym typeface="+mn-lt"/>
              </a:rPr>
              <a:t>PART 3 Web app</a:t>
            </a:r>
            <a:endParaRPr lang="en-US" altLang="zh-CN" sz="3600" dirty="0">
              <a:solidFill>
                <a:schemeClr val="bg1"/>
              </a:solidFill>
              <a:latin typeface="Times New Roman Regular" panose="02020503050405090304" charset="0"/>
              <a:cs typeface="Times New Roman Regular" panose="0202050305040509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bldLst>
      <p:bldP spid="5" grpId="0"/>
    </p:bldLst>
  </p:timing>
</p:sld>
</file>

<file path=ppt/tags/tag1.xml><?xml version="1.0" encoding="utf-8"?>
<p:tagLst xmlns:p="http://schemas.openxmlformats.org/presentationml/2006/main">
  <p:tag name="KSO_WM_UNIT_PLACING_PICTURE_USER_VIEWPORT" val="{&quot;height&quot;:11535,&quot;width&quot;:1497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REFSHAPE" val="780759452"/>
  <p:tag name="KSO_WM_UNIT_PLACING_PICTURE_USER_VIEWPORT" val="{&quot;height&quot;:15840,&quot;width&quot;:15165}"/>
</p:tagLst>
</file>

<file path=ppt/tags/tag15.xml><?xml version="1.0" encoding="utf-8"?>
<p:tagLst xmlns:p="http://schemas.openxmlformats.org/presentationml/2006/main">
  <p:tag name="REFSHAPE" val="780759452"/>
  <p:tag name="KSO_WM_UNIT_PLACING_PICTURE_USER_VIEWPORT" val="{&quot;height&quot;:15840,&quot;width&quot;:15165}"/>
</p:tagLst>
</file>

<file path=ppt/tags/tag16.xml><?xml version="1.0" encoding="utf-8"?>
<p:tagLst xmlns:p="http://schemas.openxmlformats.org/presentationml/2006/main">
  <p:tag name="REFSHAPE" val="780759452"/>
  <p:tag name="KSO_WM_UNIT_PLACING_PICTURE_USER_VIEWPORT" val="{&quot;height&quot;:15840,&quot;width&quot;:15165}"/>
</p:tagLst>
</file>

<file path=ppt/tags/tag17.xml><?xml version="1.0" encoding="utf-8"?>
<p:tagLst xmlns:p="http://schemas.openxmlformats.org/presentationml/2006/main">
  <p:tag name="REFSHAPE" val="780759452"/>
  <p:tag name="KSO_WM_UNIT_PLACING_PICTURE_USER_VIEWPORT" val="{&quot;height&quot;:15840,&quot;width&quot;:15165}"/>
</p:tagLst>
</file>

<file path=ppt/tags/tag18.xml><?xml version="1.0" encoding="utf-8"?>
<p:tagLst xmlns:p="http://schemas.openxmlformats.org/presentationml/2006/main">
  <p:tag name="REFSHAPE" val="780759452"/>
  <p:tag name="KSO_WM_UNIT_PLACING_PICTURE_USER_VIEWPORT" val="{&quot;height&quot;:15840,&quot;width&quot;:15165}"/>
</p:tagLst>
</file>

<file path=ppt/tags/tag19.xml><?xml version="1.0" encoding="utf-8"?>
<p:tagLst xmlns:p="http://schemas.openxmlformats.org/presentationml/2006/main">
  <p:tag name="REFSHAPE" val="780759452"/>
  <p:tag name="KSO_WM_UNIT_PLACING_PICTURE_USER_VIEWPORT" val="{&quot;height&quot;:15840,&quot;width&quot;:15165}"/>
</p:tagLst>
</file>

<file path=ppt/tags/tag2.xml><?xml version="1.0" encoding="utf-8"?>
<p:tagLst xmlns:p="http://schemas.openxmlformats.org/presentationml/2006/main">
  <p:tag name="KSO_WM_UNIT_PLACING_PICTURE_USER_VIEWPORT" val="{&quot;height&quot;:10277,&quot;width&quot;:9838}"/>
</p:tagLst>
</file>

<file path=ppt/tags/tag20.xml><?xml version="1.0" encoding="utf-8"?>
<p:tagLst xmlns:p="http://schemas.openxmlformats.org/presentationml/2006/main">
  <p:tag name="ISPRING_ULTRA_SCORM_COURSE_ID" val="2F6A98B9-95BD-45DE-BFDC-DFB5EA5F8357"/>
  <p:tag name="ISPRING_SCORM_RATE_SLIDES" val="1"/>
  <p:tag name="ISPRINGONLINEFOLDERID" val="0"/>
  <p:tag name="ISPRINGONLINEFOLDERPATH" val="Content List"/>
  <p:tag name="ISPRINGCLOUDFOLDERID" val="0"/>
  <p:tag name="ISPRINGCLOUDFOLDERPATH" val="Repository"/>
  <p:tag name="ISPRING_PLAYERS_CUSTOMIZATION" val="UEsDBBQAAgAIAPhiLEw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4YixM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PhiLEy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GIsT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GIsT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GIsT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GIsTJ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GIsTL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GIsTAXZichKDQAA1SEAABcAAAB1bml2ZXJzYWwvdW5pdmVyc2FsLnBuZ+2a+VdS6/rAqdNpVvNU15xLvXmuOZQnp+NAmROna6UNZk61zLxhgqhoKGLTdUiJopaWiZ6sk+KAqZm6EbBDSR5E6jig4lBxFAXBgRAVkbupzr1r3fVd3z/gLn5gb57ns9/9Ps+73+d5n/1C7rEj/jobjTZCIBAdWIBPMASyBgaBfINcvxbU7Gq6MQGeViUF+3tDKF0mk6CwJvZg4EEIpI6wafnct6C8ISEgNAkC0WVqPqtYyIrzYDs4zOfgicuRkuGjebbyAdYHWdHc6rnV9Trn9ev1U78jntz8/fe7cy7o5+8MWPOuevNPOectLV79c+3W9Tt8bm8pM1Zf+Vn69/0bVNjpLpn7IulHxafSBxc9jydtD/9UTKmUUkRSt4hSSmVL3YMsLlSNla0op5EjGYrhmqZRnDFo0lknP1nFSpDpeTOEH1EPuvyMZKjR1lRm558zhnmpPnWneIOKK41V9vV4qyjsrK/7KlBuQwdl/OFner0bvwaUmu0rCUML4ij14K1/ixN+4DdIuIvFBvB0IMdKI+0iao43AlaDxy1aoAVaoAVaoAVaoAVaoAVaoAVaoAVaoAVaoAVa8L8HUAJz9QJLs2X6HtgK02i8rTRbiuvvaPYOd/p8p9lu3PL/g4/hd/5o4HrxWz/9fvihdSk2UfbGknAJtywwH0WJUL2CKlYooSlMF7yyDzmSJXlhXnszbXmsiaGSBPFbnOI5P4xPI5SVFazM3yTLjy07/M0znmNmXq7jr0svr2SFEahhZpqmYppihBrNGGLkDHbVxIgLMKe6wxvjFw71JKW9mTMXTwTMDSVxG/VmjoSALUryljhIXEMvPgxQryhdpulKaTxP/UEvs99j9tXWMK6Xcipe4EZqGkkTjwOZi2OFSEMXqIPTsAfiFHfgvlRAgNJjhppX3grl1bw3MUMs+qRZxqd3JDYmKInGyFc/mbJbC2nzkscsGn3TMdP5A/c527PqIoDh/VzCZ4/s+jgRkHhy0wlPKQJjX+bszJjFIy+5eFBnD6eOZijieSfPksVx11ux4rDRwUj7csF++HCICRm9wjRfmbnwPXnLvpK8OdI0VtjZdlLWG8MJ68aj5EDFzDFBO1fWSpI6JRoq6uKAM32AKs2Ot4ChsxNFnm9FLyQam6rpAelTdaxBLiHudztl9cPYQJEbvdMhkHDLavg6YAOMudUOVlTje4FqfBeiKDT+bKrxs0ZhW+u5M03oNxIUqnFE+P5YetCJHeTSwl2Prp32DJEn/bNmthj/xvFpFY/Z31BRxmzlsVwYixzn55tjaX5d6eaNmwXCiO5eRwJPRrboCKlbN0ie/8s3kPfwSs9bVC4+rvuzIfGiFmmBysOHmGSU/VcTIye4ZfrIW888Txj9R3mxbSn15gZ0S36IXNbPfuzdnrNtu3H7/phWM5sDtoqN5MzpNAQ3DV+s8BIJ00jSh4hXxEWAPX9y6mrKTdprCKS5SBS+fTi23UlUkNnHaXButEsIFVrrw+z/celZiuCCPFC1HIgrd+5kjWwsjlQM4QPqN6+Vyxz339un2otoeIiLuuEqdkp8p3RNBjII0xaAQvC3ZIUOpE0enB1ZvehhdXj4x/toWXWQaUq3nbrOh7jJyLh6uHkg0RJ9yrjdKXLnIhzNHeYZwgC+g0XHB0C5FvI+LVSW+5P7l3YnVQ8ECFOTQ1YtP9e9HMQbi7bcbHhKPhAsvDbR5fvyYu+uH5LuF3FhwTzCIfhv2CPE0ECobsjfBNhd6OHmmnM8N1gKzc8+zTz7iDUYxgm9tNl2Y4nwlZO4jwmOK2cEK+OkeJqI4vKs2B/eogze2XF9Tb+D2VwplpefjGOmF+9NOo1oTTRqLNnzl3zh05I8fW8b7x5ZsH7cjWr9QFHiqxuYEoDk5nXi/n1haNbNATrvDUb6OLKQ5VHgbkdsnfttj0ROxVl/GZAEEaPicrmo77WmZ/ulQgdf4qZKna66WUzB2CNdpmvnhYujEhQGHsH7YBvjc2cf5ddXO0LSkfli4damW1ccnz4spervFy0BQ9t3ijDTFAchjQBw9CN1MbZUb44veprV0OPQyFCrpmPpCi5A/9rpHagiLOqtnUoUwgDc6F57uAKcgjoaj1tkRyFws3lRUzTS3LKMO9qKX8KUlPfE9zYD4bf45WEGDYiSDFFdj2MXD886zQ5SU8YqMlPh2BrGEiaS8AuiiVLLVck8DgtDDZi+XUctiBBrHs3cXZ43I+NC1erUFQnDYJx9JHUUAqmOIuWVKbGXKxqy9DeKkkShTD6SQVOkiA63GUG9xPaKy4vvr+u94BEgqHxERieAmTdkmtjYhHfy8A7O1EftIQcqHxVgbJHf3jVqX+p36lH17heiR2R3c6zaOkC3z/GeFSPoU5/9BWiyLndJLDO6Z6/z0OHXdxYBfdi4jmKjUSluaXJ+Sd8Ffh8ZO8nNXJGlFGEc8EVNWRv/KnueLerrAB9K6b6eOby466ZVNDa28zg74tF5n7KYzUbiVB7gTkiLTxafN7izxrVFqnKdMmpfkNZ3D7tAIOIUw0zO06yxtUv91Mc4qQUMI2nkgb4kHGNSdFR1qa9NfPxuT+oy3XyajlwY9lB2Mk+Py3yIjn2C+7gWXTbZAkZzBtD1eQGri8MVOJMUnWhs6sCk1BhyBS32MjCryhq8X4uXO370lyweEwjxC4NvHNgX2yXJTJO17SPWAuxuSwtbvZduJ77cvecY+wyhpqB2ftl1D9E2O2Zix7mKLAz33gDYz2Rfh71Fh26mkj/qfNRT3jP/7b4qMTzcRS+B+l8u9WXYe/SFMl0nJ/pzzK8+zrq5Du1FHPQrRpZTavGqgdbCNzl70KGyvmPZj/NnWV8Hz0iEIoxRxjz2EDvZofCWcX6RXgN5VtZ80Cp3LGGiOW+ioPz4qieR1dCFl3rOUOUA15kAXVmwM8MtfOB4KoYaSH62V1Vg+ngWt0NA/Tpx+JYEj99xzh5+OrISK8s1m6MtcVP6jtdeOq7veYY8lOn1aNK158Kiwdlb72ruhrpwvZzyx3YIg8iZvL19nAWFR1T56sM6lns5wmjD9iXaVEBwLR5BmrIg2mLnOqwfmqsm/Plbgh16GjxUn7r5F+GDReVUu/eMzzacPuISlaLJRmeHIzPkvfMNH/bB+xuv0vOtYkx2NyyLnbMvTXDTnxSj1//2CEA7iscHyrPqTGQlO51MtsLgekVG8EE3XfwhfNZxX+LXqXP+0fy2FnA5Hdz7O/liXIn0xRW1aIRACvqDtZdgrDYrJEnpqyCnGWAVUK8Cg8UoJf7n1DvnTWyOM9evc0rO5tsi06cOBjMTkfei0eJoMFcf1ZFFU+JH99ladrTmH/K9fQbaaP+TKlyWP0Zp24+gFlsQe+LKwsyVOVZ3wdU6Ln0Hx/HGlIw2nYGUfcxzQKzMFTISXrfO/LqJz6x0DVNdE484sCZGCLHkqNuPT6QK/swhSxnzA7FCr9mLZLwsoq7MaytvP5tx4LixCq3KsZbLQscXbYzyxf4HXGu/BC+Z1Rhuju4PjIDOrybPRhsWwIvOgNfNzRSh3BvtPCnGYkXZy39U8LxpuwF5HSHAkby1vs8toED/SckQLyozowoXeUs9eTQTwEw8yh7EJ0ixETvenxpWju0YVqIKl345xbCiov6dVWe63Kefl+rzKJ8zVmO6jOPCR6Nyau2IWFNg7EGGWjk6isvzXHe7MpKNFwGIkqcpgkVpKiOdnxyuE7HtzxvPbvu89CxdnvylcJCbG9dXkw1OqCJwYiZJ0lzvBTi2KKVUZK75L/wKe/YkXSVBNnWjhOIySJPoy6iVv9WEDo8dTfDsw50Kr0KYgmPRV7lSxMHoNRj6EHMDEj3RQVfC0NOF0cnTrOMTmhAXjz0meAFvF2GUoi/Xi8BKLY73cp8PEZbaHEi6fr4liObhkMuMp7yw35hQJVUl5td+hJIBgmauNONExdv+s3T7IVtn/ajLrO9gu+XlWOrWppUVBYPRcjAC6sDi5YaJj67iGo+Em/7pMzr8rKKk9e8GnvNbwFyzaON1fWQDEFMKrrmcGMQmE1MYRYQ4nI1lL7OgKyjqweb8ncohNC/iYZR6iSdZ65r6AqqaPNr07SoEepqmeAF6VZxWyAIkX02jw2vVUpngTI+bKzBW0rt/uDUuiItqGhKik61aKp2kb+s/tX2jd0kT/c5ZyV9DL1O00HZ82fpkE8aQZbYa8swrDgrt2MVviRt5PL4tqsAMtOlj3tT97QrNj//cwLm7pctP8BbM7qNQGunp0xoMwAeL9Pfik1EVNfvumQAkat+xE+zkmw6HwRJu7MTo+tJfMfQYykSQ0JrM3CxKNAzArchKkXqHKlCrwbq+jSSxiWeafeyXDInpyyzXEKsWe03sczTPSNXd1gBQ2tEyTdUecvf/ehsoVS/Huq/+/DpQ4ZUoYDswLvlrxHCDXn/EshCqvvgf8ZJj/8PP/zCgVOb1PMNbOS2Lo9Rwa43qdJVoV3SzIQy+oGCoaYtgpA4+0HTQV7bkj76t1nnIUa/KjXsT7L356opGD/M94kPxPnvtX1BLAwQUAAIACAD4YixMKwvAbUoAAABrAAAAGwAAAHVuaXZlcnNhbC91bml2ZXJzYWwucG5nLnhtbLOxr8jNUShLLSrOzM+zVTLUM1Cyt+PlsikoSi3LTC1XqACKGekZQICSQiUqtzwzpSQDKGRgbowQzEjNTM8osVWyMDCFC+oDzQQAUEsBAgAAFAACAAgA+GIsTBUOrShkBAAABxEAAB0AAAAAAAAAAQAAAAAAAAAAAHVuaXZlcnNhbC9jb21tb25fbWVzc2FnZXMubG5nUEsBAgAAFAACAAgA+GIsTAh+CyMpAwAAhgwAACcAAAAAAAAAAQAAAAAAnwQAAHVuaXZlcnNhbC9mbGFzaF9wdWJsaXNoaW5nX3NldHRpbmdzLnhtbFBLAQIAABQAAgAIAPhiLEy1/AlkugIAAFUKAAAhAAAAAAAAAAEAAAAAAA0IAAB1bml2ZXJzYWwvZmxhc2hfc2tpbl9zZXR0aW5ncy54bWxQSwECAAAUAAIACAD4YixMKpYPZ/4CAACXCwAAJgAAAAAAAAABAAAAAAAGCwAAdW5pdmVyc2FsL2h0bWxfcHVibGlzaGluZ19zZXR0aW5ncy54bWxQSwECAAAUAAIACAD4YixMaHFSkZoBAAAfBgAAHwAAAAAAAAABAAAAAABIDgAAdW5pdmVyc2FsL2h0bWxfc2tpbl9zZXR0aW5ncy5qc1BLAQIAABQAAgAIAPhiLEw9PC/RwQAAAOUBAAAaAAAAAAAAAAEAAAAAAB8QAAB1bml2ZXJzYWwvaTE4bl9wcmVzZXRzLnhtbFBLAQIAABQAAgAIAPhiLEya+ZZkawAAAGsAAAAcAAAAAAAAAAEAAAAAABgRAAB1bml2ZXJzYWwvbG9jYWxfc2V0dGluZ3MueG1sUEsBAgAAFAACAAgARJRXRyO0Tvv7AgAAsAgAABQAAAAAAAAAAQAAAAAAvREAAHVuaXZlcnNhbC9wbGF5ZXIueG1sUEsBAgAAFAACAAgA+GIsTLCHI/RsAQAA9wIAACkAAAAAAAAAAQAAAAAA6hQAAHVuaXZlcnNhbC9za2luX2N1c3RvbWl6YXRpb25fc2V0dGluZ3MueG1sUEsBAgAAFAACAAgA+GIsTAXZichKDQAA1SEAABcAAAAAAAAAAAAAAAAAnRYAAHVuaXZlcnNhbC91bml2ZXJzYWwucG5nUEsBAgAAFAACAAgA+GIsTCsLwG1KAAAAawAAABsAAAAAAAAAAQAAAAAAHCQAAHVuaXZlcnNhbC91bml2ZXJzYWwucG5nLnhtbFBLBQYAAAAACwALAEkDAACfJAAAAAA="/>
  <p:tag name="ISPRING_PRESENTATION_TITLE" val="区块链比特币"/>
  <p:tag name="ISPRING_SCORM_RATE_QUIZZES" val="0"/>
  <p:tag name="ISPRING_SCORM_PASSING_SCORE" val="100.000000"/>
  <p:tag name="ISPRING_SCORM_ENDPOINT" val="&lt;endpoint&gt;&lt;enable&gt;0&lt;/enable&gt;&lt;lrs&gt;http://&lt;/lrs&gt;&lt;auth&gt;0&lt;/auth&gt;&lt;login&gt;&lt;/login&gt;&lt;password&gt;&lt;/password&gt;&lt;key&gt;&lt;/key&gt;&lt;name&gt;&lt;/name&gt;&lt;email&gt;&lt;/email&gt;&lt;/endpoint&gt;&#10;"/>
  <p:tag name="ISPRING_OUTPUT_FOLDER" val="D:\ppt\第11批\638556"/>
  <p:tag name="ISPRING_FIRST_PUBLISH" val="1"/>
</p:tagLst>
</file>

<file path=ppt/tags/tag3.xml><?xml version="1.0" encoding="utf-8"?>
<p:tagLst xmlns:p="http://schemas.openxmlformats.org/presentationml/2006/main">
  <p:tag name="REFSHAPE" val="695074548"/>
</p:tagLst>
</file>

<file path=ppt/tags/tag4.xml><?xml version="1.0" encoding="utf-8"?>
<p:tagLst xmlns:p="http://schemas.openxmlformats.org/presentationml/2006/main">
  <p:tag name="REFSHAPE" val="695076860"/>
  <p:tag name="KSO_WM_UNIT_PLACING_PICTURE_USER_VIEWPORT" val="{&quot;height&quot;:1900.3952755905511,&quot;width&quot;:1963.088188976378}"/>
</p:tagLst>
</file>

<file path=ppt/tags/tag5.xml><?xml version="1.0" encoding="utf-8"?>
<p:tagLst xmlns:p="http://schemas.openxmlformats.org/presentationml/2006/main">
  <p:tag name="REFSHAPE" val="695076860"/>
  <p:tag name="KSO_WM_UNIT_PLACING_PICTURE_USER_VIEWPORT" val="{&quot;height&quot;:1900.3952755905511,&quot;width&quot;:1963.088188976378}"/>
</p:tagLst>
</file>

<file path=ppt/tags/tag6.xml><?xml version="1.0" encoding="utf-8"?>
<p:tagLst xmlns:p="http://schemas.openxmlformats.org/presentationml/2006/main">
  <p:tag name="REFSHAPE" val="695076860"/>
  <p:tag name="KSO_WM_UNIT_PLACING_PICTURE_USER_VIEWPORT" val="{&quot;height&quot;:1900.3952755905511,&quot;width&quot;:1963.088188976378}"/>
</p:tagLst>
</file>

<file path=ppt/tags/tag7.xml><?xml version="1.0" encoding="utf-8"?>
<p:tagLst xmlns:p="http://schemas.openxmlformats.org/presentationml/2006/main">
  <p:tag name="REFSHAPE" val="695076860"/>
  <p:tag name="KSO_WM_UNIT_PLACING_PICTURE_USER_VIEWPORT" val="{&quot;height&quot;:1900.3952755905511,&quot;width&quot;:1963.088188976378}"/>
</p:tagLst>
</file>

<file path=ppt/tags/tag8.xml><?xml version="1.0" encoding="utf-8"?>
<p:tagLst xmlns:p="http://schemas.openxmlformats.org/presentationml/2006/main">
  <p:tag name="REFSHAPE" val="780759452"/>
  <p:tag name="KSO_WM_UNIT_PLACING_PICTURE_USER_VIEWPORT" val="{&quot;height&quot;:15840,&quot;width&quot;:15165}"/>
</p:tagLst>
</file>

<file path=ppt/tags/tag9.xml><?xml version="1.0" encoding="utf-8"?>
<p:tagLst xmlns:p="http://schemas.openxmlformats.org/presentationml/2006/main">
  <p:tag name="REFSHAPE" val="780759452"/>
  <p:tag name="KSO_WM_UNIT_PLACING_PICTURE_USER_VIEWPORT" val="{&quot;height&quot;:15840,&quot;width&quot;:15165}"/>
</p:tagLst>
</file>

<file path=ppt/theme/theme1.xml><?xml version="1.0" encoding="utf-8"?>
<a:theme xmlns:a="http://schemas.openxmlformats.org/drawingml/2006/main" name="第一PPT，www.1ppt.com">
  <a:themeElements>
    <a:clrScheme name="海岸线">
      <a:dk1>
        <a:srgbClr val="000000"/>
      </a:dk1>
      <a:lt1>
        <a:srgbClr val="FFFFFF"/>
      </a:lt1>
      <a:dk2>
        <a:srgbClr val="E3D7CF"/>
      </a:dk2>
      <a:lt2>
        <a:srgbClr val="C1BFCB"/>
      </a:lt2>
      <a:accent1>
        <a:srgbClr val="8BB5C7"/>
      </a:accent1>
      <a:accent2>
        <a:srgbClr val="69A7C5"/>
      </a:accent2>
      <a:accent3>
        <a:srgbClr val="4E8DBC"/>
      </a:accent3>
      <a:accent4>
        <a:srgbClr val="0D74A7"/>
      </a:accent4>
      <a:accent5>
        <a:srgbClr val="01528B"/>
      </a:accent5>
      <a:accent6>
        <a:srgbClr val="013768"/>
      </a:accent6>
      <a:hlink>
        <a:srgbClr val="3E6487"/>
      </a:hlink>
      <a:folHlink>
        <a:srgbClr val="53788B"/>
      </a:folHlink>
    </a:clrScheme>
    <a:fontScheme name="2r3zevew">
      <a:majorFont>
        <a:latin typeface="印品黑体"/>
        <a:ea typeface="微软雅黑"/>
        <a:cs typeface=""/>
      </a:majorFont>
      <a:minorFont>
        <a:latin typeface="印品黑体"/>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2532</Words>
  <Application>WPS 演示</Application>
  <PresentationFormat>宽屏</PresentationFormat>
  <Paragraphs>147</Paragraphs>
  <Slides>14</Slides>
  <Notes>24</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14</vt:i4>
      </vt:variant>
    </vt:vector>
  </HeadingPairs>
  <TitlesOfParts>
    <vt:vector size="37" baseType="lpstr">
      <vt:lpstr>Arial</vt:lpstr>
      <vt:lpstr>宋体</vt:lpstr>
      <vt:lpstr>Wingdings</vt:lpstr>
      <vt:lpstr>微软雅黑</vt:lpstr>
      <vt:lpstr>汉仪旗黑</vt:lpstr>
      <vt:lpstr>字魂59号-创粗黑</vt:lpstr>
      <vt:lpstr>汉仪中黑KW</vt:lpstr>
      <vt:lpstr>Times New Roman Regular</vt:lpstr>
      <vt:lpstr>微软雅黑</vt:lpstr>
      <vt:lpstr>印品黑体</vt:lpstr>
      <vt:lpstr>Times New Roman</vt:lpstr>
      <vt:lpstr>Algerian</vt:lpstr>
      <vt:lpstr>苹方-简</vt:lpstr>
      <vt:lpstr>Calibri</vt:lpstr>
      <vt:lpstr>Helvetica Neue</vt:lpstr>
      <vt:lpstr>MS PGothic</vt:lpstr>
      <vt:lpstr>冬青黑体简体中文</vt:lpstr>
      <vt:lpstr>宋体</vt:lpstr>
      <vt:lpstr>Arial Unicode MS</vt:lpstr>
      <vt:lpstr>汉仪书宋二KW</vt:lpstr>
      <vt:lpstr>微软雅黑</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区块链</dc:title>
  <dc:creator>第一PPT</dc:creator>
  <cp:keywords>www.1ppt.com</cp:keywords>
  <dc:description>www.1ppt.com</dc:description>
  <cp:lastModifiedBy>包涵</cp:lastModifiedBy>
  <cp:revision>167</cp:revision>
  <dcterms:created xsi:type="dcterms:W3CDTF">2024-07-18T14:35:01Z</dcterms:created>
  <dcterms:modified xsi:type="dcterms:W3CDTF">2024-07-18T14:35:01Z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2052-6.5.2.8766</vt:lpwstr>
  </property>
  <property fmtid="{D5CDD505-2E9C-101B-9397-08002B2CF9AE}" pid="3" name="ICV">
    <vt:lpwstr>FEFB1F1835A6C144EAB798669DA23D65_42</vt:lpwstr>
  </property>
</Properties>
</file>