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54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69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43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4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80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56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1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5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2A27-081B-4310-9EEC-8ECA03AA358A}" type="datetimeFigureOut">
              <a:rPr lang="zh-TW" altLang="en-US" smtClean="0"/>
              <a:t>2017/10/22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3012-4A31-4FEA-B4D9-68B0D7F9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757961" y="-2943922"/>
            <a:ext cx="2486722" cy="103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863897" y="-1410630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初始化</a:t>
            </a:r>
            <a:endParaRPr lang="en-US" altLang="zh-TW" b="1" dirty="0" smtClean="0"/>
          </a:p>
        </p:txBody>
      </p:sp>
      <p:sp>
        <p:nvSpPr>
          <p:cNvPr id="6" name="平行四邊形 5"/>
          <p:cNvSpPr/>
          <p:nvPr/>
        </p:nvSpPr>
        <p:spPr>
          <a:xfrm>
            <a:off x="3863897" y="189570"/>
            <a:ext cx="2408664" cy="93279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將</a:t>
            </a:r>
            <a:r>
              <a:rPr lang="en-US" altLang="zh-TW" b="1" dirty="0" smtClean="0"/>
              <a:t>TABLE</a:t>
            </a:r>
            <a:r>
              <a:rPr lang="zh-TW" altLang="en-US" b="1" dirty="0" smtClean="0"/>
              <a:t>放入數值</a:t>
            </a:r>
            <a:endParaRPr lang="zh-TW" altLang="en-US" b="1" dirty="0"/>
          </a:p>
        </p:txBody>
      </p:sp>
      <p:sp>
        <p:nvSpPr>
          <p:cNvPr id="7" name="圓角矩形 6"/>
          <p:cNvSpPr/>
          <p:nvPr/>
        </p:nvSpPr>
        <p:spPr>
          <a:xfrm>
            <a:off x="3863896" y="1618591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將</a:t>
            </a:r>
            <a:r>
              <a:rPr lang="en-US" altLang="zh-TW" b="1" dirty="0" smtClean="0"/>
              <a:t>TABLE</a:t>
            </a:r>
            <a:r>
              <a:rPr lang="zh-TW" altLang="en-US" b="1" dirty="0" smtClean="0"/>
              <a:t>的位址複製到</a:t>
            </a:r>
            <a:r>
              <a:rPr lang="en-US" altLang="zh-TW" b="1" dirty="0" smtClean="0"/>
              <a:t>DPT</a:t>
            </a:r>
            <a:r>
              <a:rPr lang="en-US" altLang="zh-TW" b="1" dirty="0"/>
              <a:t>R</a:t>
            </a:r>
            <a:endParaRPr lang="en-US" altLang="zh-TW" b="1" dirty="0" smtClean="0"/>
          </a:p>
        </p:txBody>
      </p:sp>
      <p:sp>
        <p:nvSpPr>
          <p:cNvPr id="8" name="圓角矩形 7"/>
          <p:cNvSpPr/>
          <p:nvPr/>
        </p:nvSpPr>
        <p:spPr>
          <a:xfrm>
            <a:off x="3930804" y="3218791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將</a:t>
            </a:r>
            <a:r>
              <a:rPr lang="en-US" altLang="zh-TW" b="1" dirty="0" smtClean="0"/>
              <a:t>R0 R2</a:t>
            </a:r>
            <a:r>
              <a:rPr lang="zh-TW" altLang="en-US" b="1" dirty="0" smtClean="0"/>
              <a:t>初始化</a:t>
            </a:r>
            <a:endParaRPr lang="en-US" altLang="zh-TW" b="1" dirty="0" smtClean="0"/>
          </a:p>
        </p:txBody>
      </p:sp>
      <p:sp>
        <p:nvSpPr>
          <p:cNvPr id="9" name="圓角矩形 8"/>
          <p:cNvSpPr/>
          <p:nvPr/>
        </p:nvSpPr>
        <p:spPr>
          <a:xfrm>
            <a:off x="3930804" y="4818991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將指</a:t>
            </a:r>
            <a:r>
              <a:rPr lang="zh-TW" altLang="en-US" b="1" dirty="0"/>
              <a:t>撥</a:t>
            </a:r>
            <a:r>
              <a:rPr lang="zh-TW" altLang="en-US" b="1" dirty="0" smtClean="0"/>
              <a:t>開關的狀態轉入</a:t>
            </a:r>
            <a:r>
              <a:rPr lang="en-US" altLang="zh-TW" b="1" dirty="0" smtClean="0"/>
              <a:t>R0</a:t>
            </a:r>
            <a:r>
              <a:rPr lang="zh-TW" altLang="en-US" b="1" dirty="0" smtClean="0"/>
              <a:t>貯存並</a:t>
            </a:r>
            <a:r>
              <a:rPr lang="en-US" altLang="zh-TW" b="1" dirty="0" smtClean="0"/>
              <a:t>+1</a:t>
            </a:r>
          </a:p>
        </p:txBody>
      </p:sp>
      <p:sp>
        <p:nvSpPr>
          <p:cNvPr id="11" name="流程圖: 決策 10"/>
          <p:cNvSpPr/>
          <p:nvPr/>
        </p:nvSpPr>
        <p:spPr>
          <a:xfrm>
            <a:off x="3735656" y="10183852"/>
            <a:ext cx="2665141" cy="1817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R2=7</a:t>
            </a:r>
            <a:endParaRPr lang="zh-TW" altLang="en-US" sz="2400" dirty="0"/>
          </a:p>
        </p:txBody>
      </p:sp>
      <p:sp>
        <p:nvSpPr>
          <p:cNvPr id="12" name="弧形向右箭號 11"/>
          <p:cNvSpPr/>
          <p:nvPr/>
        </p:nvSpPr>
        <p:spPr>
          <a:xfrm rot="10800000">
            <a:off x="6796664" y="5163014"/>
            <a:ext cx="892097" cy="596590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 rot="10800000" flipH="1">
            <a:off x="2336178" y="2090853"/>
            <a:ext cx="975733" cy="90380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向下箭號 13"/>
          <p:cNvSpPr/>
          <p:nvPr/>
        </p:nvSpPr>
        <p:spPr>
          <a:xfrm>
            <a:off x="4939990" y="-1906859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4939990" y="-319767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4939990" y="1153318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4967866" y="2722562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4967866" y="4322762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976230" y="5999897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3947527" y="6568068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以</a:t>
            </a:r>
            <a:r>
              <a:rPr lang="en-US" altLang="zh-TW" b="1" dirty="0" smtClean="0"/>
              <a:t>R2</a:t>
            </a:r>
            <a:r>
              <a:rPr lang="zh-TW" altLang="en-US" b="1" dirty="0" smtClean="0"/>
              <a:t>為計數器依序從</a:t>
            </a:r>
            <a:r>
              <a:rPr lang="en-US" altLang="zh-TW" b="1" dirty="0" smtClean="0"/>
              <a:t>TABLE</a:t>
            </a:r>
            <a:r>
              <a:rPr lang="zh-TW" altLang="en-US" b="1" dirty="0" smtClean="0"/>
              <a:t>裡抓取數值</a:t>
            </a:r>
            <a:endParaRPr lang="en-US" altLang="zh-TW" b="1" dirty="0" smtClean="0"/>
          </a:p>
        </p:txBody>
      </p:sp>
      <p:sp>
        <p:nvSpPr>
          <p:cNvPr id="21" name="向下箭號 20"/>
          <p:cNvSpPr/>
          <p:nvPr/>
        </p:nvSpPr>
        <p:spPr>
          <a:xfrm>
            <a:off x="5001320" y="7743981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3964256" y="8312152"/>
            <a:ext cx="2274849" cy="1103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將</a:t>
            </a:r>
            <a:r>
              <a:rPr lang="en-US" altLang="zh-TW" b="1" dirty="0" smtClean="0"/>
              <a:t>R0</a:t>
            </a:r>
            <a:r>
              <a:rPr lang="zh-TW" altLang="en-US" b="1" dirty="0" smtClean="0"/>
              <a:t>作為</a:t>
            </a:r>
            <a:r>
              <a:rPr lang="en-US" altLang="zh-TW" b="1" dirty="0" smtClean="0"/>
              <a:t>DELAY</a:t>
            </a:r>
            <a:r>
              <a:rPr lang="zh-TW" altLang="en-US" b="1" dirty="0" smtClean="0"/>
              <a:t>的元素之一實行</a:t>
            </a:r>
            <a:r>
              <a:rPr lang="en-US" altLang="zh-TW" b="1" dirty="0" smtClean="0"/>
              <a:t>DELAY</a:t>
            </a:r>
          </a:p>
        </p:txBody>
      </p:sp>
      <p:sp>
        <p:nvSpPr>
          <p:cNvPr id="23" name="向下箭號 22"/>
          <p:cNvSpPr/>
          <p:nvPr/>
        </p:nvSpPr>
        <p:spPr>
          <a:xfrm>
            <a:off x="4967866" y="9551873"/>
            <a:ext cx="200722" cy="496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2655277" y="936720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891449" y="9367207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4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87224" y="769545"/>
            <a:ext cx="1801639" cy="261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91739" y="679010"/>
            <a:ext cx="2245259" cy="2806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39089" y="579422"/>
            <a:ext cx="2245259" cy="2806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指撥開關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4738" y="1204865"/>
            <a:ext cx="526610" cy="17458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8051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18256" y="2603627"/>
            <a:ext cx="2736033" cy="75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778089" y="2211460"/>
            <a:ext cx="152400" cy="1099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71225" y="3158754"/>
            <a:ext cx="476061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18467" y="969776"/>
            <a:ext cx="791802" cy="9491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七段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980674" y="221983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JP03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70679" y="222524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P0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98346" y="2602847"/>
            <a:ext cx="3450856" cy="75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2598345" y="2792692"/>
            <a:ext cx="1004933" cy="36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4743862" y="221146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P1</a:t>
            </a:r>
            <a:endParaRPr lang="zh-TW" altLang="en-US" dirty="0"/>
          </a:p>
        </p:txBody>
      </p:sp>
      <p:sp>
        <p:nvSpPr>
          <p:cNvPr id="18" name="弧形箭號 (上彎) 17"/>
          <p:cNvSpPr/>
          <p:nvPr/>
        </p:nvSpPr>
        <p:spPr>
          <a:xfrm>
            <a:off x="2166941" y="3374389"/>
            <a:ext cx="3782240" cy="67614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供電</a:t>
            </a:r>
          </a:p>
        </p:txBody>
      </p:sp>
      <p:sp>
        <p:nvSpPr>
          <p:cNvPr id="19" name="弧形箭號 (上彎) 18"/>
          <p:cNvSpPr/>
          <p:nvPr/>
        </p:nvSpPr>
        <p:spPr>
          <a:xfrm flipH="1">
            <a:off x="6301212" y="3471111"/>
            <a:ext cx="4102274" cy="676143"/>
          </a:xfrm>
          <a:prstGeom prst="curved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供電</a:t>
            </a:r>
          </a:p>
        </p:txBody>
      </p:sp>
    </p:spTree>
    <p:extLst>
      <p:ext uri="{BB962C8B-B14F-4D97-AF65-F5344CB8AC3E}">
        <p14:creationId xmlns:p14="http://schemas.microsoft.com/office/powerpoint/2010/main" val="22591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63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滕瑋安</dc:creator>
  <cp:lastModifiedBy>滕瑋安</cp:lastModifiedBy>
  <cp:revision>6</cp:revision>
  <dcterms:created xsi:type="dcterms:W3CDTF">2017-10-22T15:26:08Z</dcterms:created>
  <dcterms:modified xsi:type="dcterms:W3CDTF">2017-10-23T13:35:20Z</dcterms:modified>
</cp:coreProperties>
</file>