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36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2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84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9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17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22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4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60D9-49A6-478A-A767-81047058889B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3B80-AC39-43A1-BAB6-570BDBF2E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0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群組 83"/>
          <p:cNvGrpSpPr/>
          <p:nvPr/>
        </p:nvGrpSpPr>
        <p:grpSpPr>
          <a:xfrm>
            <a:off x="779540" y="4900518"/>
            <a:ext cx="1666491" cy="1858790"/>
            <a:chOff x="1385850" y="1289342"/>
            <a:chExt cx="2962650" cy="3304515"/>
          </a:xfrm>
        </p:grpSpPr>
        <p:sp>
          <p:nvSpPr>
            <p:cNvPr id="16" name="矩形 15"/>
            <p:cNvSpPr/>
            <p:nvPr/>
          </p:nvSpPr>
          <p:spPr>
            <a:xfrm>
              <a:off x="1385850" y="1289342"/>
              <a:ext cx="2962650" cy="330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18" name="矩形 17"/>
            <p:cNvSpPr/>
            <p:nvPr/>
          </p:nvSpPr>
          <p:spPr>
            <a:xfrm>
              <a:off x="3801979" y="4013735"/>
              <a:ext cx="404261" cy="2117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11692" y="1493821"/>
              <a:ext cx="2494548" cy="7681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475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日日日日</a:t>
              </a:r>
              <a:endParaRPr lang="zh-TW" altLang="en-US" sz="1013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29107" y="3088612"/>
              <a:ext cx="1083645" cy="539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013" dirty="0"/>
                <a:t>7447</a:t>
              </a:r>
              <a:endParaRPr lang="zh-TW" altLang="en-US" sz="1013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001745" y="3252241"/>
              <a:ext cx="300748" cy="53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22" name="矩形 21"/>
            <p:cNvSpPr/>
            <p:nvPr/>
          </p:nvSpPr>
          <p:spPr>
            <a:xfrm>
              <a:off x="4077945" y="3368275"/>
              <a:ext cx="148348" cy="301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23" name="矩形 22"/>
            <p:cNvSpPr/>
            <p:nvPr/>
          </p:nvSpPr>
          <p:spPr>
            <a:xfrm>
              <a:off x="1707879" y="2668954"/>
              <a:ext cx="1209541" cy="1330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707879" y="3002204"/>
              <a:ext cx="738542" cy="572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 dirty="0"/>
            </a:p>
          </p:txBody>
        </p:sp>
        <p:sp>
          <p:nvSpPr>
            <p:cNvPr id="26" name="套索 25"/>
            <p:cNvSpPr/>
            <p:nvPr/>
          </p:nvSpPr>
          <p:spPr>
            <a:xfrm>
              <a:off x="1689145" y="3812679"/>
              <a:ext cx="322535" cy="279020"/>
            </a:xfrm>
            <a:prstGeom prst="chord">
              <a:avLst>
                <a:gd name="adj1" fmla="val 20945619"/>
                <a:gd name="adj2" fmla="val 1130883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27" name="套索 26"/>
            <p:cNvSpPr/>
            <p:nvPr/>
          </p:nvSpPr>
          <p:spPr>
            <a:xfrm>
              <a:off x="2196619" y="3812679"/>
              <a:ext cx="322535" cy="279020"/>
            </a:xfrm>
            <a:prstGeom prst="chord">
              <a:avLst>
                <a:gd name="adj1" fmla="val 20945619"/>
                <a:gd name="adj2" fmla="val 1130883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28" name="套索 27"/>
            <p:cNvSpPr/>
            <p:nvPr/>
          </p:nvSpPr>
          <p:spPr>
            <a:xfrm>
              <a:off x="2707820" y="3801448"/>
              <a:ext cx="322535" cy="279020"/>
            </a:xfrm>
            <a:prstGeom prst="chord">
              <a:avLst>
                <a:gd name="adj1" fmla="val 20945619"/>
                <a:gd name="adj2" fmla="val 1130883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 dirty="0"/>
            </a:p>
          </p:txBody>
        </p:sp>
        <p:sp>
          <p:nvSpPr>
            <p:cNvPr id="29" name="套索 28"/>
            <p:cNvSpPr/>
            <p:nvPr/>
          </p:nvSpPr>
          <p:spPr>
            <a:xfrm>
              <a:off x="3177855" y="3790222"/>
              <a:ext cx="322535" cy="279020"/>
            </a:xfrm>
            <a:prstGeom prst="chord">
              <a:avLst>
                <a:gd name="adj1" fmla="val 20945619"/>
                <a:gd name="adj2" fmla="val 1130883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19729" y="3272571"/>
              <a:ext cx="1133178" cy="1914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079614" y="4813944"/>
            <a:ext cx="1451384" cy="1858790"/>
            <a:chOff x="2163778" y="1385180"/>
            <a:chExt cx="2580238" cy="3304515"/>
          </a:xfrm>
        </p:grpSpPr>
        <p:sp>
          <p:nvSpPr>
            <p:cNvPr id="4" name="矩形 3"/>
            <p:cNvSpPr/>
            <p:nvPr/>
          </p:nvSpPr>
          <p:spPr>
            <a:xfrm>
              <a:off x="2163778" y="1385180"/>
              <a:ext cx="2580238" cy="33045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5" name="矩形 4"/>
            <p:cNvSpPr/>
            <p:nvPr/>
          </p:nvSpPr>
          <p:spPr>
            <a:xfrm>
              <a:off x="3028384" y="1815220"/>
              <a:ext cx="851026" cy="19736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6" name="矩形 5"/>
            <p:cNvSpPr/>
            <p:nvPr/>
          </p:nvSpPr>
          <p:spPr>
            <a:xfrm>
              <a:off x="2916723" y="4212879"/>
              <a:ext cx="1074345" cy="2655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7" name="矩形 6"/>
            <p:cNvSpPr/>
            <p:nvPr/>
          </p:nvSpPr>
          <p:spPr>
            <a:xfrm>
              <a:off x="2734147" y="1815220"/>
              <a:ext cx="182578" cy="9460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8" name="矩形 7"/>
            <p:cNvSpPr/>
            <p:nvPr/>
          </p:nvSpPr>
          <p:spPr>
            <a:xfrm>
              <a:off x="2734146" y="2888054"/>
              <a:ext cx="182578" cy="9008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9" name="矩形 8"/>
            <p:cNvSpPr/>
            <p:nvPr/>
          </p:nvSpPr>
          <p:spPr>
            <a:xfrm>
              <a:off x="3991069" y="1815220"/>
              <a:ext cx="182578" cy="9460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10" name="矩形 9"/>
            <p:cNvSpPr/>
            <p:nvPr/>
          </p:nvSpPr>
          <p:spPr>
            <a:xfrm>
              <a:off x="3991068" y="2888054"/>
              <a:ext cx="182578" cy="9008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11" name="矩形 10"/>
            <p:cNvSpPr/>
            <p:nvPr/>
          </p:nvSpPr>
          <p:spPr>
            <a:xfrm>
              <a:off x="3028385" y="3871110"/>
              <a:ext cx="1146016" cy="1848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12" name="橢圓 11"/>
            <p:cNvSpPr/>
            <p:nvPr/>
          </p:nvSpPr>
          <p:spPr>
            <a:xfrm>
              <a:off x="4372824" y="1539089"/>
              <a:ext cx="172016" cy="19012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cxnSp>
          <p:nvCxnSpPr>
            <p:cNvPr id="14" name="直線接點 13"/>
            <p:cNvCxnSpPr/>
            <p:nvPr/>
          </p:nvCxnSpPr>
          <p:spPr>
            <a:xfrm>
              <a:off x="3757188" y="3963531"/>
              <a:ext cx="0" cy="3821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3784461" y="3961927"/>
              <a:ext cx="0" cy="382132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1" name="肘形接點 30"/>
          <p:cNvCxnSpPr/>
          <p:nvPr/>
        </p:nvCxnSpPr>
        <p:spPr>
          <a:xfrm rot="10800000" flipV="1">
            <a:off x="1557230" y="5554919"/>
            <a:ext cx="1851936" cy="533837"/>
          </a:xfrm>
          <a:prstGeom prst="bentConnector3">
            <a:avLst>
              <a:gd name="adj1" fmla="val 101162"/>
            </a:avLst>
          </a:prstGeom>
          <a:ln w="476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/>
          <p:nvPr/>
        </p:nvCxnSpPr>
        <p:spPr>
          <a:xfrm rot="10800000" flipV="1">
            <a:off x="911098" y="5062092"/>
            <a:ext cx="2540699" cy="972852"/>
          </a:xfrm>
          <a:prstGeom prst="bentConnector3">
            <a:avLst>
              <a:gd name="adj1" fmla="val 99094"/>
            </a:avLst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/>
          <p:nvPr/>
        </p:nvCxnSpPr>
        <p:spPr>
          <a:xfrm rot="10800000" flipV="1">
            <a:off x="1039166" y="5151478"/>
            <a:ext cx="2412631" cy="910362"/>
          </a:xfrm>
          <a:prstGeom prst="bentConnector3">
            <a:avLst>
              <a:gd name="adj1" fmla="val 99819"/>
            </a:avLst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/>
          <p:nvPr/>
        </p:nvCxnSpPr>
        <p:spPr>
          <a:xfrm rot="10800000" flipV="1">
            <a:off x="1131570" y="5241133"/>
            <a:ext cx="2320227" cy="820708"/>
          </a:xfrm>
          <a:prstGeom prst="bentConnector3">
            <a:avLst>
              <a:gd name="adj1" fmla="val 100637"/>
            </a:avLst>
          </a:prstGeom>
          <a:ln w="476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7" idx="1"/>
            <a:endCxn id="25" idx="0"/>
          </p:cNvCxnSpPr>
          <p:nvPr/>
        </p:nvCxnSpPr>
        <p:spPr>
          <a:xfrm rot="10800000" flipV="1">
            <a:off x="1229804" y="5321929"/>
            <a:ext cx="2170643" cy="694155"/>
          </a:xfrm>
          <a:prstGeom prst="bentConnector2">
            <a:avLst/>
          </a:prstGeom>
          <a:ln w="476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/>
          <p:nvPr/>
        </p:nvCxnSpPr>
        <p:spPr>
          <a:xfrm rot="10800000" flipV="1">
            <a:off x="1300865" y="5381379"/>
            <a:ext cx="2096322" cy="648286"/>
          </a:xfrm>
          <a:prstGeom prst="bentConnector3">
            <a:avLst>
              <a:gd name="adj1" fmla="val 100880"/>
            </a:avLst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/>
          <p:nvPr/>
        </p:nvCxnSpPr>
        <p:spPr>
          <a:xfrm rot="10800000" flipV="1">
            <a:off x="1376112" y="5445414"/>
            <a:ext cx="2027505" cy="572941"/>
          </a:xfrm>
          <a:prstGeom prst="bentConnector3">
            <a:avLst>
              <a:gd name="adj1" fmla="val 101805"/>
            </a:avLst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/>
          <p:nvPr/>
        </p:nvCxnSpPr>
        <p:spPr>
          <a:xfrm rot="10800000" flipV="1">
            <a:off x="1555687" y="5489176"/>
            <a:ext cx="1851936" cy="533837"/>
          </a:xfrm>
          <a:prstGeom prst="bentConnector3">
            <a:avLst>
              <a:gd name="adj1" fmla="val 107009"/>
            </a:avLst>
          </a:prstGeom>
          <a:ln w="476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endCxn id="18" idx="2"/>
          </p:cNvCxnSpPr>
          <p:nvPr/>
        </p:nvCxnSpPr>
        <p:spPr>
          <a:xfrm rot="10800000" flipV="1">
            <a:off x="2252312" y="6443509"/>
            <a:ext cx="1250834" cy="108593"/>
          </a:xfrm>
          <a:prstGeom prst="bentConnector4">
            <a:avLst>
              <a:gd name="adj1" fmla="val 45455"/>
              <a:gd name="adj2" fmla="val 218412"/>
            </a:avLst>
          </a:prstGeom>
          <a:ln w="476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/>
          <p:nvPr/>
        </p:nvCxnSpPr>
        <p:spPr>
          <a:xfrm rot="10800000" flipV="1">
            <a:off x="2195907" y="6476886"/>
            <a:ext cx="1291898" cy="67140"/>
          </a:xfrm>
          <a:prstGeom prst="bentConnector4">
            <a:avLst>
              <a:gd name="adj1" fmla="val 37637"/>
              <a:gd name="adj2" fmla="val 380225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104901" y="495300"/>
            <a:ext cx="850798" cy="371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start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4"/>
          </p:cNvCxnSpPr>
          <p:nvPr/>
        </p:nvCxnSpPr>
        <p:spPr>
          <a:xfrm>
            <a:off x="1530300" y="866775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1127024" y="1123950"/>
            <a:ext cx="828675" cy="687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Initialize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R0~R3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R5=0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27024" y="2068471"/>
            <a:ext cx="828675" cy="40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R5++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127024" y="3552311"/>
            <a:ext cx="828675" cy="5460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R5=0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R0++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流程圖: 決策 11"/>
          <p:cNvSpPr/>
          <p:nvPr/>
        </p:nvSpPr>
        <p:spPr>
          <a:xfrm>
            <a:off x="1022377" y="2732647"/>
            <a:ext cx="1037968" cy="56248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R5=5?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528362" y="1811296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541361" y="2475472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541361" y="3295136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022377" y="3242934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541361" y="4098324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弧形箭號 (左彎) 17"/>
          <p:cNvSpPr/>
          <p:nvPr/>
        </p:nvSpPr>
        <p:spPr>
          <a:xfrm>
            <a:off x="2089949" y="3013891"/>
            <a:ext cx="280087" cy="1816443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936283" y="324293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  <p:sp>
        <p:nvSpPr>
          <p:cNvPr id="20" name="圓角矩形 19"/>
          <p:cNvSpPr/>
          <p:nvPr/>
        </p:nvSpPr>
        <p:spPr>
          <a:xfrm>
            <a:off x="1127024" y="4355499"/>
            <a:ext cx="828675" cy="8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顯示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個位數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CALL DELAY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流程圖: 決策 20"/>
          <p:cNvSpPr/>
          <p:nvPr/>
        </p:nvSpPr>
        <p:spPr>
          <a:xfrm>
            <a:off x="937418" y="5415867"/>
            <a:ext cx="1181887" cy="7601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個位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=10?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528362" y="5161007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025720" y="6433238"/>
            <a:ext cx="1005281" cy="5460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個位</a:t>
            </a:r>
            <a:r>
              <a:rPr lang="zh-TW" altLang="en-US" sz="1200" dirty="0" smtClean="0">
                <a:solidFill>
                  <a:schemeClr val="tx1"/>
                </a:solidFill>
              </a:rPr>
              <a:t>數</a:t>
            </a:r>
            <a:r>
              <a:rPr lang="en-US" altLang="zh-TW" sz="1200" dirty="0" smtClean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十</a:t>
            </a:r>
            <a:r>
              <a:rPr lang="zh-TW" altLang="en-US" sz="1200" dirty="0" smtClean="0">
                <a:solidFill>
                  <a:schemeClr val="tx1"/>
                </a:solidFill>
              </a:rPr>
              <a:t>位數</a:t>
            </a:r>
            <a:r>
              <a:rPr lang="en-US" altLang="zh-TW" sz="1200" dirty="0" smtClean="0">
                <a:solidFill>
                  <a:schemeClr val="tx1"/>
                </a:solidFill>
              </a:rPr>
              <a:t>+</a:t>
            </a:r>
            <a:r>
              <a:rPr lang="en-US" altLang="zh-TW" sz="1200" dirty="0">
                <a:solidFill>
                  <a:schemeClr val="tx1"/>
                </a:solidFill>
              </a:rPr>
              <a:t>+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528361" y="6173748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1114024" y="7234111"/>
            <a:ext cx="828675" cy="8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顯示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十</a:t>
            </a:r>
            <a:r>
              <a:rPr lang="zh-TW" altLang="en-US" sz="1200" dirty="0" smtClean="0">
                <a:solidFill>
                  <a:schemeClr val="tx1"/>
                </a:solidFill>
              </a:rPr>
              <a:t>位數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CALL DELAY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37418" y="6123146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  <p:sp>
        <p:nvSpPr>
          <p:cNvPr id="27" name="弧形箭號 (左彎) 26"/>
          <p:cNvSpPr/>
          <p:nvPr/>
        </p:nvSpPr>
        <p:spPr>
          <a:xfrm>
            <a:off x="2180926" y="5853374"/>
            <a:ext cx="280087" cy="1816443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74920" y="608234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528361" y="6979251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25" idx="2"/>
          </p:cNvCxnSpPr>
          <p:nvPr/>
        </p:nvCxnSpPr>
        <p:spPr>
          <a:xfrm rot="5400000" flipH="1" flipV="1">
            <a:off x="-1519504" y="3678061"/>
            <a:ext cx="7409424" cy="1313692"/>
          </a:xfrm>
          <a:prstGeom prst="bentConnector3">
            <a:avLst>
              <a:gd name="adj1" fmla="val -308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829698" y="630194"/>
            <a:ext cx="543695" cy="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圖: 決策 35"/>
          <p:cNvSpPr/>
          <p:nvPr/>
        </p:nvSpPr>
        <p:spPr>
          <a:xfrm>
            <a:off x="3373393" y="250096"/>
            <a:ext cx="1181887" cy="7601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十位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=10?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3461695" y="1269782"/>
            <a:ext cx="1005281" cy="5460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十位數</a:t>
            </a:r>
            <a:r>
              <a:rPr lang="en-US" altLang="zh-TW" sz="1200" dirty="0" smtClean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百位數</a:t>
            </a:r>
            <a:r>
              <a:rPr lang="en-US" altLang="zh-TW" sz="1200" dirty="0" smtClean="0">
                <a:solidFill>
                  <a:schemeClr val="tx1"/>
                </a:solidFill>
              </a:rPr>
              <a:t>+</a:t>
            </a:r>
            <a:r>
              <a:rPr lang="en-US" altLang="zh-TW" sz="1200" dirty="0">
                <a:solidFill>
                  <a:schemeClr val="tx1"/>
                </a:solidFill>
              </a:rPr>
              <a:t>+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964336" y="1010292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3549999" y="2070655"/>
            <a:ext cx="828675" cy="8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顯示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百位數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CALL DELAY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373393" y="959690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  <p:sp>
        <p:nvSpPr>
          <p:cNvPr id="41" name="弧形箭號 (左彎) 40"/>
          <p:cNvSpPr/>
          <p:nvPr/>
        </p:nvSpPr>
        <p:spPr>
          <a:xfrm>
            <a:off x="4616901" y="689918"/>
            <a:ext cx="280087" cy="1816443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410895" y="91888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3964336" y="1815795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圖: 決策 43"/>
          <p:cNvSpPr/>
          <p:nvPr/>
        </p:nvSpPr>
        <p:spPr>
          <a:xfrm>
            <a:off x="3373149" y="3131023"/>
            <a:ext cx="1181887" cy="7601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百</a:t>
            </a:r>
            <a:r>
              <a:rPr lang="zh-TW" altLang="en-US" sz="1200" dirty="0" smtClean="0">
                <a:solidFill>
                  <a:schemeClr val="tx1"/>
                </a:solidFill>
              </a:rPr>
              <a:t>位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=10?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3461451" y="4150709"/>
            <a:ext cx="1005281" cy="5460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百位數</a:t>
            </a:r>
            <a:r>
              <a:rPr lang="en-US" altLang="zh-TW" sz="1200" dirty="0" smtClean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千</a:t>
            </a:r>
            <a:r>
              <a:rPr lang="zh-TW" altLang="en-US" sz="1200" dirty="0" smtClean="0">
                <a:solidFill>
                  <a:schemeClr val="tx1"/>
                </a:solidFill>
              </a:rPr>
              <a:t>位數</a:t>
            </a:r>
            <a:r>
              <a:rPr lang="en-US" altLang="zh-TW" sz="1200" dirty="0" smtClean="0">
                <a:solidFill>
                  <a:schemeClr val="tx1"/>
                </a:solidFill>
              </a:rPr>
              <a:t>++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3964092" y="3891219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3549755" y="4951582"/>
            <a:ext cx="828675" cy="8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顯示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千</a:t>
            </a:r>
            <a:r>
              <a:rPr lang="zh-TW" altLang="en-US" sz="1200" dirty="0" smtClean="0">
                <a:solidFill>
                  <a:schemeClr val="tx1"/>
                </a:solidFill>
              </a:rPr>
              <a:t>位數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CALL DELAY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373149" y="3840617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  <p:sp>
        <p:nvSpPr>
          <p:cNvPr id="49" name="弧形箭號 (左彎) 48"/>
          <p:cNvSpPr/>
          <p:nvPr/>
        </p:nvSpPr>
        <p:spPr>
          <a:xfrm>
            <a:off x="4616657" y="3570845"/>
            <a:ext cx="280087" cy="1816443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410651" y="379981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3964092" y="4696722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3964092" y="2873848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圖: 決策 52"/>
          <p:cNvSpPr/>
          <p:nvPr/>
        </p:nvSpPr>
        <p:spPr>
          <a:xfrm>
            <a:off x="3393092" y="6020188"/>
            <a:ext cx="1181887" cy="7601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千位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=10?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3481394" y="7039874"/>
            <a:ext cx="1005281" cy="5460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千</a:t>
            </a:r>
            <a:r>
              <a:rPr lang="zh-TW" altLang="en-US" sz="1200" dirty="0" smtClean="0">
                <a:solidFill>
                  <a:schemeClr val="tx1"/>
                </a:solidFill>
              </a:rPr>
              <a:t>位數</a:t>
            </a:r>
            <a:r>
              <a:rPr lang="en-US" altLang="zh-TW" sz="1200" dirty="0" smtClean="0">
                <a:solidFill>
                  <a:schemeClr val="tx1"/>
                </a:solidFill>
              </a:rPr>
              <a:t>=0</a:t>
            </a: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3984035" y="6780384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393092" y="672978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986379" y="5763013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>
            <a:stCxn id="9" idx="3"/>
            <a:endCxn id="54" idx="1"/>
          </p:cNvCxnSpPr>
          <p:nvPr/>
        </p:nvCxnSpPr>
        <p:spPr>
          <a:xfrm>
            <a:off x="1955699" y="2271971"/>
            <a:ext cx="1525695" cy="5040910"/>
          </a:xfrm>
          <a:prstGeom prst="bentConnector3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endCxn id="53" idx="3"/>
          </p:cNvCxnSpPr>
          <p:nvPr/>
        </p:nvCxnSpPr>
        <p:spPr>
          <a:xfrm flipV="1">
            <a:off x="2718546" y="6400286"/>
            <a:ext cx="1856433" cy="220827"/>
          </a:xfrm>
          <a:prstGeom prst="bentConnector5">
            <a:avLst>
              <a:gd name="adj1" fmla="val 196"/>
              <a:gd name="adj2" fmla="val -672611"/>
              <a:gd name="adj3" fmla="val 112314"/>
            </a:avLst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466732" y="604850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40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104901" y="495300"/>
            <a:ext cx="850798" cy="371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start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stCxn id="4" idx="4"/>
          </p:cNvCxnSpPr>
          <p:nvPr/>
        </p:nvCxnSpPr>
        <p:spPr>
          <a:xfrm>
            <a:off x="1530300" y="866775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1127024" y="1123950"/>
            <a:ext cx="828675" cy="687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Initialize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R0,R1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R5=0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48884" y="2068470"/>
            <a:ext cx="828675" cy="40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R5++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27024" y="3552311"/>
            <a:ext cx="828675" cy="5460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R5=0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R0++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1022377" y="2732647"/>
            <a:ext cx="1037968" cy="56248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R5=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128?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1528362" y="1811296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541361" y="2475472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541361" y="3295136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22377" y="3242934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541361" y="4098324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955699" y="264652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  <p:sp>
        <p:nvSpPr>
          <p:cNvPr id="55" name="流程圖: 決策 54"/>
          <p:cNvSpPr/>
          <p:nvPr/>
        </p:nvSpPr>
        <p:spPr>
          <a:xfrm>
            <a:off x="963748" y="4355499"/>
            <a:ext cx="1181887" cy="7601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個位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=0?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1554725" y="5110516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035741" y="5058314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  <p:sp>
        <p:nvSpPr>
          <p:cNvPr id="58" name="圓角矩形 57"/>
          <p:cNvSpPr/>
          <p:nvPr/>
        </p:nvSpPr>
        <p:spPr>
          <a:xfrm>
            <a:off x="2981224" y="6240773"/>
            <a:ext cx="828675" cy="4164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十</a:t>
            </a:r>
            <a:r>
              <a:rPr lang="zh-TW" altLang="en-US" sz="1200" dirty="0" smtClean="0">
                <a:solidFill>
                  <a:schemeClr val="tx1"/>
                </a:solidFill>
              </a:rPr>
              <a:t>位</a:t>
            </a:r>
            <a:r>
              <a:rPr lang="en-US" altLang="zh-TW" sz="1200" dirty="0" smtClean="0">
                <a:solidFill>
                  <a:schemeClr val="tx1"/>
                </a:solidFill>
              </a:rPr>
              <a:t>-1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53883" y="608688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1541394" y="5811731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圖: 決策 61"/>
          <p:cNvSpPr/>
          <p:nvPr/>
        </p:nvSpPr>
        <p:spPr>
          <a:xfrm>
            <a:off x="963781" y="6068906"/>
            <a:ext cx="1181887" cy="7601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十位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=0?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2780834" y="995362"/>
            <a:ext cx="828675" cy="40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個</a:t>
            </a:r>
            <a:r>
              <a:rPr lang="zh-TW" altLang="en-US" sz="1200" dirty="0">
                <a:solidFill>
                  <a:schemeClr val="tx1"/>
                </a:solidFill>
              </a:rPr>
              <a:t>位</a:t>
            </a:r>
            <a:r>
              <a:rPr lang="zh-TW" altLang="en-US" sz="1200" dirty="0" smtClean="0">
                <a:solidFill>
                  <a:schemeClr val="tx1"/>
                </a:solidFill>
              </a:rPr>
              <a:t>數</a:t>
            </a:r>
            <a:r>
              <a:rPr lang="en-US" altLang="zh-TW" sz="1200" dirty="0" smtClean="0">
                <a:solidFill>
                  <a:schemeClr val="tx1"/>
                </a:solidFill>
              </a:rPr>
              <a:t>-1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肘形接點 64"/>
          <p:cNvCxnSpPr>
            <a:stCxn id="63" idx="1"/>
            <a:endCxn id="55" idx="3"/>
          </p:cNvCxnSpPr>
          <p:nvPr/>
        </p:nvCxnSpPr>
        <p:spPr>
          <a:xfrm rot="10800000" flipV="1">
            <a:off x="2145636" y="1198861"/>
            <a:ext cx="635199" cy="3536735"/>
          </a:xfrm>
          <a:prstGeom prst="bentConnector3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2652014" y="1652125"/>
            <a:ext cx="1086316" cy="633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顯示個位數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DELAY</a:t>
            </a:r>
          </a:p>
        </p:txBody>
      </p:sp>
      <p:cxnSp>
        <p:nvCxnSpPr>
          <p:cNvPr id="68" name="直線單箭頭接點 67"/>
          <p:cNvCxnSpPr/>
          <p:nvPr/>
        </p:nvCxnSpPr>
        <p:spPr>
          <a:xfrm>
            <a:off x="3205883" y="1394950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9" idx="3"/>
            <a:endCxn id="67" idx="1"/>
          </p:cNvCxnSpPr>
          <p:nvPr/>
        </p:nvCxnSpPr>
        <p:spPr>
          <a:xfrm flipV="1">
            <a:off x="2060345" y="1969063"/>
            <a:ext cx="591669" cy="1044828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4" idx="2"/>
            <a:endCxn id="62" idx="1"/>
          </p:cNvCxnSpPr>
          <p:nvPr/>
        </p:nvCxnSpPr>
        <p:spPr>
          <a:xfrm rot="10800000" flipV="1">
            <a:off x="963781" y="681038"/>
            <a:ext cx="141120" cy="5767966"/>
          </a:xfrm>
          <a:prstGeom prst="bentConnector3">
            <a:avLst>
              <a:gd name="adj1" fmla="val 261990"/>
            </a:avLst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584182" y="6543620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  <p:cxnSp>
        <p:nvCxnSpPr>
          <p:cNvPr id="75" name="肘形接點 74"/>
          <p:cNvCxnSpPr>
            <a:stCxn id="58" idx="1"/>
            <a:endCxn id="62" idx="3"/>
          </p:cNvCxnSpPr>
          <p:nvPr/>
        </p:nvCxnSpPr>
        <p:spPr>
          <a:xfrm rot="10800000">
            <a:off x="2145668" y="6449004"/>
            <a:ext cx="835556" cy="12700"/>
          </a:xfrm>
          <a:prstGeom prst="bentConnector3">
            <a:avLst>
              <a:gd name="adj1" fmla="val 99398"/>
            </a:avLst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1145595" y="5383339"/>
            <a:ext cx="828675" cy="4164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個位</a:t>
            </a:r>
            <a:r>
              <a:rPr lang="en-US" altLang="zh-TW" sz="1200" dirty="0" smtClean="0">
                <a:solidFill>
                  <a:schemeClr val="tx1"/>
                </a:solidFill>
              </a:rPr>
              <a:t>=9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101733" y="450789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  <p:cxnSp>
        <p:nvCxnSpPr>
          <p:cNvPr id="83" name="肘形接點 82"/>
          <p:cNvCxnSpPr>
            <a:stCxn id="67" idx="3"/>
            <a:endCxn id="58" idx="3"/>
          </p:cNvCxnSpPr>
          <p:nvPr/>
        </p:nvCxnSpPr>
        <p:spPr>
          <a:xfrm>
            <a:off x="3738330" y="1969063"/>
            <a:ext cx="71569" cy="4479941"/>
          </a:xfrm>
          <a:prstGeom prst="bentConnector3">
            <a:avLst>
              <a:gd name="adj1" fmla="val 419412"/>
            </a:avLst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/>
          <p:cNvSpPr/>
          <p:nvPr/>
        </p:nvSpPr>
        <p:spPr>
          <a:xfrm>
            <a:off x="2652014" y="2535763"/>
            <a:ext cx="1086316" cy="633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顯示</a:t>
            </a:r>
            <a:r>
              <a:rPr lang="zh-TW" altLang="en-US" sz="1200" dirty="0">
                <a:solidFill>
                  <a:schemeClr val="tx1"/>
                </a:solidFill>
              </a:rPr>
              <a:t>十</a:t>
            </a:r>
            <a:r>
              <a:rPr lang="zh-TW" altLang="en-US" sz="1200" dirty="0" smtClean="0">
                <a:solidFill>
                  <a:schemeClr val="tx1"/>
                </a:solidFill>
              </a:rPr>
              <a:t>位數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DELAY</a:t>
            </a: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3205883" y="2278588"/>
            <a:ext cx="0" cy="2571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87" idx="2"/>
            <a:endCxn id="7" idx="3"/>
          </p:cNvCxnSpPr>
          <p:nvPr/>
        </p:nvCxnSpPr>
        <p:spPr>
          <a:xfrm rot="5400000" flipH="1">
            <a:off x="2137532" y="2111998"/>
            <a:ext cx="897668" cy="1217613"/>
          </a:xfrm>
          <a:prstGeom prst="bentConnector4">
            <a:avLst>
              <a:gd name="adj1" fmla="val -25466"/>
              <a:gd name="adj2" fmla="val 72304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137</Words>
  <Application>Microsoft Office PowerPoint</Application>
  <PresentationFormat>寬螢幕</PresentationFormat>
  <Paragraphs>73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ＭＳ Ｐゴシック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滕瑋安</dc:creator>
  <cp:lastModifiedBy>滕瑋安</cp:lastModifiedBy>
  <cp:revision>12</cp:revision>
  <dcterms:created xsi:type="dcterms:W3CDTF">2017-10-25T07:58:33Z</dcterms:created>
  <dcterms:modified xsi:type="dcterms:W3CDTF">2017-10-25T09:57:05Z</dcterms:modified>
</cp:coreProperties>
</file>