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1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5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32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68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7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9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5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32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7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81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11D8-0808-4D40-AAFF-A6709314C7A1}" type="datetimeFigureOut">
              <a:rPr lang="zh-TW" altLang="en-US" smtClean="0"/>
              <a:t>2017/11/6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BDA8-2ECD-4740-A8B9-63066A1C86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8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群組 57"/>
          <p:cNvGrpSpPr/>
          <p:nvPr/>
        </p:nvGrpSpPr>
        <p:grpSpPr>
          <a:xfrm>
            <a:off x="972465" y="603603"/>
            <a:ext cx="3321844" cy="8006553"/>
            <a:chOff x="-251425" y="364452"/>
            <a:chExt cx="3321844" cy="8006553"/>
          </a:xfrm>
        </p:grpSpPr>
        <p:sp>
          <p:nvSpPr>
            <p:cNvPr id="4" name="橢圓 3"/>
            <p:cNvSpPr/>
            <p:nvPr/>
          </p:nvSpPr>
          <p:spPr>
            <a:xfrm>
              <a:off x="978902" y="364452"/>
              <a:ext cx="971241" cy="3885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START</a:t>
              </a:r>
              <a:endParaRPr lang="zh-TW" altLang="en-US" sz="1600" dirty="0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887944" y="991867"/>
              <a:ext cx="1153158" cy="8674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 smtClean="0"/>
                <a:t>初始化</a:t>
              </a:r>
              <a:endParaRPr lang="en-US" altLang="zh-TW" sz="1100" dirty="0" smtClean="0"/>
            </a:p>
            <a:p>
              <a:pPr algn="ctr"/>
              <a:r>
                <a:rPr lang="zh-TW" altLang="en-US" sz="1100" dirty="0" smtClean="0"/>
                <a:t>掃描次數</a:t>
              </a:r>
              <a:r>
                <a:rPr lang="en-US" altLang="zh-TW" sz="1100" dirty="0" smtClean="0"/>
                <a:t>=0</a:t>
              </a:r>
            </a:p>
            <a:p>
              <a:pPr algn="ctr"/>
              <a:r>
                <a:rPr lang="en-US" altLang="zh-TW" sz="1100" dirty="0" smtClean="0"/>
                <a:t>Index=0</a:t>
              </a:r>
            </a:p>
            <a:p>
              <a:pPr algn="ctr"/>
              <a:r>
                <a:rPr lang="zh-TW" altLang="en-US" sz="1100" dirty="0" smtClean="0"/>
                <a:t>給定兩個腳位的</a:t>
              </a:r>
              <a:r>
                <a:rPr lang="zh-TW" altLang="en-US" sz="1100" dirty="0"/>
                <a:t>值</a:t>
              </a: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887944" y="2068218"/>
              <a:ext cx="1153158" cy="423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DPTR</a:t>
              </a:r>
              <a:r>
                <a:rPr lang="zh-TW" altLang="en-US" sz="1600" dirty="0" smtClean="0"/>
                <a:t>定址</a:t>
              </a:r>
              <a:endParaRPr lang="zh-TW" altLang="en-US" sz="1600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824626" y="2723556"/>
              <a:ext cx="1268389" cy="423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++</a:t>
              </a:r>
              <a:r>
                <a:rPr lang="zh-TW" altLang="en-US" sz="1600" dirty="0" smtClean="0"/>
                <a:t>掃描次數</a:t>
              </a:r>
              <a:endParaRPr lang="zh-TW" altLang="en-US" sz="1600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647814" y="3448188"/>
              <a:ext cx="1622012" cy="527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將</a:t>
              </a:r>
              <a:r>
                <a:rPr lang="en-US" altLang="zh-TW" sz="1600" dirty="0" err="1" smtClean="0"/>
                <a:t>index+DPTR</a:t>
              </a:r>
              <a:r>
                <a:rPr lang="zh-TW" altLang="en-US" sz="1600" dirty="0" smtClean="0"/>
                <a:t>傳至</a:t>
              </a:r>
              <a:r>
                <a:rPr lang="en-US" altLang="zh-TW" sz="1600" dirty="0" smtClean="0"/>
                <a:t>A</a:t>
              </a:r>
              <a:endParaRPr lang="zh-TW" altLang="en-US" sz="1600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882241" y="4845623"/>
              <a:ext cx="1153158" cy="423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顯示</a:t>
              </a:r>
              <a:endParaRPr lang="zh-TW" altLang="en-US" sz="1600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882241" y="5527831"/>
              <a:ext cx="1153158" cy="423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DELAY</a:t>
              </a:r>
              <a:endParaRPr lang="zh-TW" altLang="en-US" sz="1600" dirty="0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816968" y="7214553"/>
              <a:ext cx="1283701" cy="11564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初始化</a:t>
              </a:r>
              <a:endParaRPr lang="en-US" altLang="zh-TW" sz="1600" dirty="0" smtClean="0"/>
            </a:p>
            <a:p>
              <a:pPr algn="ctr"/>
              <a:r>
                <a:rPr lang="zh-TW" altLang="en-US" sz="1600" dirty="0" smtClean="0"/>
                <a:t>換</a:t>
              </a:r>
              <a:r>
                <a:rPr lang="en-US" altLang="zh-TW" sz="1600" dirty="0" smtClean="0"/>
                <a:t>TABL</a:t>
              </a:r>
              <a:r>
                <a:rPr lang="en-US" altLang="zh-TW" sz="1600" dirty="0"/>
                <a:t>E</a:t>
              </a:r>
              <a:endParaRPr lang="zh-TW" altLang="en-US" sz="1600" dirty="0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882241" y="4163415"/>
              <a:ext cx="1153158" cy="423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++index</a:t>
              </a:r>
              <a:endParaRPr lang="zh-TW" altLang="en-US" sz="1600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386266" y="6173374"/>
              <a:ext cx="2145107" cy="81494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顯示最後一行</a:t>
              </a:r>
              <a:endParaRPr lang="zh-TW" altLang="en-US" sz="1600" dirty="0"/>
            </a:p>
          </p:txBody>
        </p:sp>
        <p:sp>
          <p:nvSpPr>
            <p:cNvPr id="17" name="弧形箭號 (左彎) 16"/>
            <p:cNvSpPr/>
            <p:nvPr/>
          </p:nvSpPr>
          <p:spPr>
            <a:xfrm rot="10994021">
              <a:off x="-251425" y="2780064"/>
              <a:ext cx="617280" cy="378638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線單箭頭接點 19"/>
            <p:cNvCxnSpPr>
              <a:stCxn id="4" idx="4"/>
              <a:endCxn id="5" idx="0"/>
            </p:cNvCxnSpPr>
            <p:nvPr/>
          </p:nvCxnSpPr>
          <p:spPr>
            <a:xfrm>
              <a:off x="1464523" y="752992"/>
              <a:ext cx="0" cy="2388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5" idx="2"/>
              <a:endCxn id="6" idx="0"/>
            </p:cNvCxnSpPr>
            <p:nvPr/>
          </p:nvCxnSpPr>
          <p:spPr>
            <a:xfrm>
              <a:off x="1464523" y="1859330"/>
              <a:ext cx="0" cy="2088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stCxn id="6" idx="2"/>
              <a:endCxn id="7" idx="0"/>
            </p:cNvCxnSpPr>
            <p:nvPr/>
          </p:nvCxnSpPr>
          <p:spPr>
            <a:xfrm flipH="1">
              <a:off x="1458821" y="2491623"/>
              <a:ext cx="5702" cy="2319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7" idx="2"/>
              <a:endCxn id="8" idx="0"/>
            </p:cNvCxnSpPr>
            <p:nvPr/>
          </p:nvCxnSpPr>
          <p:spPr>
            <a:xfrm flipH="1">
              <a:off x="1458820" y="3146961"/>
              <a:ext cx="1" cy="3012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8" idx="2"/>
              <a:endCxn id="13" idx="0"/>
            </p:cNvCxnSpPr>
            <p:nvPr/>
          </p:nvCxnSpPr>
          <p:spPr>
            <a:xfrm>
              <a:off x="1458820" y="3975743"/>
              <a:ext cx="0" cy="1876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3" idx="2"/>
              <a:endCxn id="9" idx="0"/>
            </p:cNvCxnSpPr>
            <p:nvPr/>
          </p:nvCxnSpPr>
          <p:spPr>
            <a:xfrm>
              <a:off x="1458820" y="4586820"/>
              <a:ext cx="0" cy="2588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9" idx="2"/>
              <a:endCxn id="10" idx="0"/>
            </p:cNvCxnSpPr>
            <p:nvPr/>
          </p:nvCxnSpPr>
          <p:spPr>
            <a:xfrm>
              <a:off x="1458820" y="5269028"/>
              <a:ext cx="0" cy="2588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10" idx="2"/>
              <a:endCxn id="14" idx="0"/>
            </p:cNvCxnSpPr>
            <p:nvPr/>
          </p:nvCxnSpPr>
          <p:spPr>
            <a:xfrm>
              <a:off x="1458820" y="5951236"/>
              <a:ext cx="0" cy="2221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箭號 (左彎) 50"/>
            <p:cNvSpPr/>
            <p:nvPr/>
          </p:nvSpPr>
          <p:spPr>
            <a:xfrm flipV="1">
              <a:off x="2453139" y="2068217"/>
              <a:ext cx="617280" cy="594254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線單箭頭接點 51"/>
            <p:cNvCxnSpPr>
              <a:stCxn id="14" idx="2"/>
              <a:endCxn id="11" idx="0"/>
            </p:cNvCxnSpPr>
            <p:nvPr/>
          </p:nvCxnSpPr>
          <p:spPr>
            <a:xfrm flipH="1">
              <a:off x="1458819" y="6988320"/>
              <a:ext cx="1" cy="2262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/>
            <p:nvPr/>
          </p:nvSpPr>
          <p:spPr>
            <a:xfrm>
              <a:off x="161784" y="598870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NO</a:t>
              </a:r>
              <a:endParaRPr lang="zh-TW" altLang="en-US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850028" y="6882786"/>
              <a:ext cx="512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YES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3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177035" y="127085"/>
            <a:ext cx="971241" cy="388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START</a:t>
            </a:r>
            <a:endParaRPr lang="zh-TW" altLang="en-US" sz="1600" dirty="0"/>
          </a:p>
        </p:txBody>
      </p:sp>
      <p:sp>
        <p:nvSpPr>
          <p:cNvPr id="5" name="圓角矩形 4"/>
          <p:cNvSpPr/>
          <p:nvPr/>
        </p:nvSpPr>
        <p:spPr>
          <a:xfrm>
            <a:off x="1947523" y="739506"/>
            <a:ext cx="1430263" cy="86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初始化</a:t>
            </a:r>
            <a:endParaRPr lang="en-US" altLang="zh-TW" sz="1100" dirty="0" smtClean="0"/>
          </a:p>
          <a:p>
            <a:pPr algn="ctr"/>
            <a:r>
              <a:rPr lang="zh-TW" altLang="en-US" sz="1100" dirty="0" smtClean="0"/>
              <a:t>掃描次數</a:t>
            </a:r>
            <a:r>
              <a:rPr lang="en-US" altLang="zh-TW" sz="1100" dirty="0" smtClean="0"/>
              <a:t>=0</a:t>
            </a:r>
          </a:p>
          <a:p>
            <a:pPr algn="ctr"/>
            <a:r>
              <a:rPr lang="zh-TW" altLang="en-US" sz="1100" dirty="0" smtClean="0"/>
              <a:t>行列轉換次數</a:t>
            </a:r>
            <a:r>
              <a:rPr lang="en-US" altLang="zh-TW" sz="1100" dirty="0" smtClean="0"/>
              <a:t>=</a:t>
            </a:r>
            <a:r>
              <a:rPr lang="en-US" altLang="zh-TW" sz="1100" dirty="0"/>
              <a:t>0</a:t>
            </a:r>
            <a:endParaRPr lang="en-US" altLang="zh-TW" sz="1100" dirty="0" smtClean="0"/>
          </a:p>
          <a:p>
            <a:pPr algn="ctr"/>
            <a:r>
              <a:rPr lang="zh-TW" altLang="en-US" sz="1100" dirty="0" smtClean="0"/>
              <a:t>給定兩個腳位的</a:t>
            </a:r>
            <a:r>
              <a:rPr lang="zh-TW" altLang="en-US" sz="1100" dirty="0"/>
              <a:t>值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086075" y="1785684"/>
            <a:ext cx="1153158" cy="42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掃描</a:t>
            </a:r>
            <a:r>
              <a:rPr lang="en-US" altLang="zh-TW" sz="1600" dirty="0" smtClean="0"/>
              <a:t>+</a:t>
            </a:r>
            <a:r>
              <a:rPr lang="en-US" altLang="zh-TW" sz="1600" dirty="0"/>
              <a:t>+</a:t>
            </a:r>
            <a:endParaRPr lang="zh-TW" altLang="en-US" sz="1600" dirty="0"/>
          </a:p>
        </p:txBody>
      </p:sp>
      <p:cxnSp>
        <p:nvCxnSpPr>
          <p:cNvPr id="7" name="直線單箭頭接點 6"/>
          <p:cNvCxnSpPr>
            <a:stCxn id="5" idx="2"/>
            <a:endCxn id="6" idx="0"/>
          </p:cNvCxnSpPr>
          <p:nvPr/>
        </p:nvCxnSpPr>
        <p:spPr>
          <a:xfrm flipH="1">
            <a:off x="2662654" y="1606969"/>
            <a:ext cx="1" cy="1787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4"/>
            <a:endCxn id="5" idx="0"/>
          </p:cNvCxnSpPr>
          <p:nvPr/>
        </p:nvCxnSpPr>
        <p:spPr>
          <a:xfrm flipH="1">
            <a:off x="2662655" y="515625"/>
            <a:ext cx="1" cy="2238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2086075" y="2387804"/>
            <a:ext cx="1153158" cy="42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顯示</a:t>
            </a:r>
            <a:endParaRPr lang="zh-TW" altLang="en-US" sz="1600" dirty="0"/>
          </a:p>
        </p:txBody>
      </p:sp>
      <p:cxnSp>
        <p:nvCxnSpPr>
          <p:cNvPr id="19" name="直線單箭頭接點 18"/>
          <p:cNvCxnSpPr>
            <a:endCxn id="18" idx="0"/>
          </p:cNvCxnSpPr>
          <p:nvPr/>
        </p:nvCxnSpPr>
        <p:spPr>
          <a:xfrm flipH="1">
            <a:off x="2662654" y="2209089"/>
            <a:ext cx="1" cy="1787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2086075" y="3024525"/>
            <a:ext cx="1153158" cy="42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DELAY</a:t>
            </a:r>
            <a:endParaRPr lang="zh-TW" altLang="en-US" sz="1600" dirty="0"/>
          </a:p>
        </p:txBody>
      </p:sp>
      <p:cxnSp>
        <p:nvCxnSpPr>
          <p:cNvPr id="21" name="直線單箭頭接點 20"/>
          <p:cNvCxnSpPr>
            <a:stCxn id="18" idx="2"/>
            <a:endCxn id="20" idx="0"/>
          </p:cNvCxnSpPr>
          <p:nvPr/>
        </p:nvCxnSpPr>
        <p:spPr>
          <a:xfrm>
            <a:off x="2662654" y="2811209"/>
            <a:ext cx="0" cy="2133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菱形 21"/>
          <p:cNvSpPr/>
          <p:nvPr/>
        </p:nvSpPr>
        <p:spPr>
          <a:xfrm>
            <a:off x="1465815" y="3661246"/>
            <a:ext cx="2393678" cy="934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掃描結束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0" idx="2"/>
            <a:endCxn id="22" idx="0"/>
          </p:cNvCxnSpPr>
          <p:nvPr/>
        </p:nvCxnSpPr>
        <p:spPr>
          <a:xfrm>
            <a:off x="2662654" y="3447930"/>
            <a:ext cx="0" cy="2133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22" idx="1"/>
            <a:endCxn id="5" idx="1"/>
          </p:cNvCxnSpPr>
          <p:nvPr/>
        </p:nvCxnSpPr>
        <p:spPr>
          <a:xfrm rot="10800000" flipH="1">
            <a:off x="1465815" y="1173239"/>
            <a:ext cx="481708" cy="2955383"/>
          </a:xfrm>
          <a:prstGeom prst="curvedConnector3">
            <a:avLst>
              <a:gd name="adj1" fmla="val -76866"/>
            </a:avLst>
          </a:prstGeom>
          <a:ln w="2540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2" idx="2"/>
            <a:endCxn id="31" idx="0"/>
          </p:cNvCxnSpPr>
          <p:nvPr/>
        </p:nvCxnSpPr>
        <p:spPr>
          <a:xfrm>
            <a:off x="2662654" y="4595996"/>
            <a:ext cx="0" cy="2798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1854071" y="4875811"/>
            <a:ext cx="1617166" cy="771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顯示下一列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/>
              <a:t>++</a:t>
            </a:r>
            <a:r>
              <a:rPr lang="zh-TW" altLang="en-US" sz="1600" dirty="0" smtClean="0"/>
              <a:t>列轉換次數</a:t>
            </a:r>
            <a:endParaRPr lang="zh-TW" altLang="en-US" sz="1600" dirty="0"/>
          </a:p>
        </p:txBody>
      </p:sp>
      <p:sp>
        <p:nvSpPr>
          <p:cNvPr id="33" name="圓角矩形 32"/>
          <p:cNvSpPr/>
          <p:nvPr/>
        </p:nvSpPr>
        <p:spPr>
          <a:xfrm>
            <a:off x="1854071" y="5935937"/>
            <a:ext cx="1617166" cy="58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歸零掃描次數</a:t>
            </a:r>
            <a:endParaRPr lang="zh-TW" altLang="en-US" sz="1600" dirty="0"/>
          </a:p>
        </p:txBody>
      </p:sp>
      <p:sp>
        <p:nvSpPr>
          <p:cNvPr id="34" name="圓角矩形 33"/>
          <p:cNvSpPr/>
          <p:nvPr/>
        </p:nvSpPr>
        <p:spPr>
          <a:xfrm>
            <a:off x="1854071" y="8018973"/>
            <a:ext cx="1617166" cy="771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顯示下一行</a:t>
            </a:r>
            <a:endParaRPr lang="en-US" altLang="zh-TW" sz="1600" dirty="0" smtClean="0"/>
          </a:p>
          <a:p>
            <a:pPr algn="ctr"/>
            <a:r>
              <a:rPr lang="en-US" altLang="zh-TW" sz="1600" dirty="0" smtClean="0"/>
              <a:t>++</a:t>
            </a:r>
            <a:r>
              <a:rPr lang="zh-TW" altLang="en-US" sz="1600" dirty="0" smtClean="0"/>
              <a:t>行轉換次數</a:t>
            </a:r>
            <a:endParaRPr lang="zh-TW" altLang="en-US" sz="1600" dirty="0"/>
          </a:p>
        </p:txBody>
      </p:sp>
      <p:sp>
        <p:nvSpPr>
          <p:cNvPr id="35" name="菱形 34"/>
          <p:cNvSpPr/>
          <p:nvPr/>
        </p:nvSpPr>
        <p:spPr>
          <a:xfrm>
            <a:off x="1471862" y="6791080"/>
            <a:ext cx="2393678" cy="934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顯示完最後一列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4573850" y="8112150"/>
            <a:ext cx="1715523" cy="58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歸零列轉換次數</a:t>
            </a:r>
            <a:endParaRPr lang="en-US" altLang="zh-TW" sz="1600" dirty="0" smtClean="0"/>
          </a:p>
        </p:txBody>
      </p:sp>
      <p:sp>
        <p:nvSpPr>
          <p:cNvPr id="37" name="圓角矩形 36"/>
          <p:cNvSpPr/>
          <p:nvPr/>
        </p:nvSpPr>
        <p:spPr>
          <a:xfrm>
            <a:off x="4623028" y="7187005"/>
            <a:ext cx="1617166" cy="58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歸零掃描次數</a:t>
            </a:r>
            <a:endParaRPr lang="zh-TW" altLang="en-US" sz="1600" dirty="0"/>
          </a:p>
        </p:txBody>
      </p:sp>
      <p:sp>
        <p:nvSpPr>
          <p:cNvPr id="38" name="菱形 37"/>
          <p:cNvSpPr/>
          <p:nvPr/>
        </p:nvSpPr>
        <p:spPr>
          <a:xfrm>
            <a:off x="4234772" y="5876876"/>
            <a:ext cx="2393678" cy="934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顯示完最後一行</a:t>
            </a:r>
            <a:endParaRPr lang="zh-TW" altLang="en-US" dirty="0"/>
          </a:p>
        </p:txBody>
      </p:sp>
      <p:cxnSp>
        <p:nvCxnSpPr>
          <p:cNvPr id="39" name="直線單箭頭接點 38"/>
          <p:cNvCxnSpPr>
            <a:stCxn id="31" idx="2"/>
            <a:endCxn id="33" idx="0"/>
          </p:cNvCxnSpPr>
          <p:nvPr/>
        </p:nvCxnSpPr>
        <p:spPr>
          <a:xfrm>
            <a:off x="2662654" y="5647278"/>
            <a:ext cx="0" cy="2886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3" idx="2"/>
            <a:endCxn id="35" idx="0"/>
          </p:cNvCxnSpPr>
          <p:nvPr/>
        </p:nvCxnSpPr>
        <p:spPr>
          <a:xfrm>
            <a:off x="2662654" y="6521048"/>
            <a:ext cx="6047" cy="2700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5" idx="2"/>
            <a:endCxn id="34" idx="0"/>
          </p:cNvCxnSpPr>
          <p:nvPr/>
        </p:nvCxnSpPr>
        <p:spPr>
          <a:xfrm flipH="1">
            <a:off x="2662654" y="7725830"/>
            <a:ext cx="6047" cy="293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4" idx="3"/>
            <a:endCxn id="36" idx="1"/>
          </p:cNvCxnSpPr>
          <p:nvPr/>
        </p:nvCxnSpPr>
        <p:spPr>
          <a:xfrm flipV="1">
            <a:off x="3471237" y="8404706"/>
            <a:ext cx="110261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6" idx="0"/>
            <a:endCxn id="37" idx="2"/>
          </p:cNvCxnSpPr>
          <p:nvPr/>
        </p:nvCxnSpPr>
        <p:spPr>
          <a:xfrm flipH="1" flipV="1">
            <a:off x="5431611" y="7772116"/>
            <a:ext cx="1" cy="3400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7" idx="0"/>
            <a:endCxn id="38" idx="2"/>
          </p:cNvCxnSpPr>
          <p:nvPr/>
        </p:nvCxnSpPr>
        <p:spPr>
          <a:xfrm flipV="1">
            <a:off x="5431611" y="6811626"/>
            <a:ext cx="0" cy="3753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弧形接點 59"/>
          <p:cNvCxnSpPr>
            <a:stCxn id="35" idx="1"/>
            <a:endCxn id="6" idx="1"/>
          </p:cNvCxnSpPr>
          <p:nvPr/>
        </p:nvCxnSpPr>
        <p:spPr>
          <a:xfrm rot="10800000" flipH="1">
            <a:off x="1471861" y="1997387"/>
            <a:ext cx="614213" cy="5261068"/>
          </a:xfrm>
          <a:prstGeom prst="curvedConnector3">
            <a:avLst>
              <a:gd name="adj1" fmla="val -37218"/>
            </a:avLst>
          </a:prstGeom>
          <a:ln w="2540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弧形接點 66"/>
          <p:cNvCxnSpPr>
            <a:stCxn id="38" idx="0"/>
            <a:endCxn id="5" idx="3"/>
          </p:cNvCxnSpPr>
          <p:nvPr/>
        </p:nvCxnSpPr>
        <p:spPr>
          <a:xfrm rot="16200000" flipV="1">
            <a:off x="2052880" y="2498144"/>
            <a:ext cx="4703638" cy="2053825"/>
          </a:xfrm>
          <a:prstGeom prst="curvedConnector2">
            <a:avLst/>
          </a:prstGeom>
          <a:ln w="2540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弧形接點 74"/>
          <p:cNvCxnSpPr>
            <a:stCxn id="38" idx="0"/>
            <a:endCxn id="6" idx="3"/>
          </p:cNvCxnSpPr>
          <p:nvPr/>
        </p:nvCxnSpPr>
        <p:spPr>
          <a:xfrm rot="16200000" flipV="1">
            <a:off x="2395678" y="2840943"/>
            <a:ext cx="3879489" cy="2192378"/>
          </a:xfrm>
          <a:prstGeom prst="curvedConnector2">
            <a:avLst/>
          </a:prstGeom>
          <a:ln w="2540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851884" y="6656064"/>
            <a:ext cx="48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36848" y="2921781"/>
            <a:ext cx="48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4623028" y="2203138"/>
            <a:ext cx="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888459" y="7601968"/>
            <a:ext cx="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3874250" y="2709347"/>
            <a:ext cx="48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765008" y="4506378"/>
            <a:ext cx="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3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102</Words>
  <Application>Microsoft Office PowerPoint</Application>
  <PresentationFormat>A4 紙張 (210x297 公釐)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滕瑋安</dc:creator>
  <cp:lastModifiedBy>滕瑋安</cp:lastModifiedBy>
  <cp:revision>7</cp:revision>
  <dcterms:created xsi:type="dcterms:W3CDTF">2017-11-06T15:45:01Z</dcterms:created>
  <dcterms:modified xsi:type="dcterms:W3CDTF">2017-11-06T16:28:15Z</dcterms:modified>
</cp:coreProperties>
</file>