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71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5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7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07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6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10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2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40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54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56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88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33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7237D-9AA8-4D7E-991A-8F2185D436FD}" type="datetimeFigureOut">
              <a:rPr lang="zh-TW" altLang="en-US" smtClean="0"/>
              <a:t>2017/11/14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FF71-4E42-4DFF-8D7B-6E81AC819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8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384097" y="576696"/>
            <a:ext cx="725601" cy="349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smtClean="0"/>
              <a:t>START</a:t>
            </a:r>
            <a:endParaRPr lang="zh-TW" altLang="en-US" sz="1013" dirty="0"/>
          </a:p>
        </p:txBody>
      </p:sp>
      <p:sp>
        <p:nvSpPr>
          <p:cNvPr id="5" name="圓角矩形 4"/>
          <p:cNvSpPr/>
          <p:nvPr/>
        </p:nvSpPr>
        <p:spPr>
          <a:xfrm>
            <a:off x="3286125" y="1114425"/>
            <a:ext cx="921544" cy="421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檢查水銀開</a:t>
            </a:r>
            <a:r>
              <a:rPr lang="zh-TW" altLang="en-US" sz="1200" dirty="0"/>
              <a:t>關</a:t>
            </a:r>
          </a:p>
        </p:txBody>
      </p:sp>
      <p:sp>
        <p:nvSpPr>
          <p:cNvPr id="6" name="流程圖: 決策 5"/>
          <p:cNvSpPr/>
          <p:nvPr/>
        </p:nvSpPr>
        <p:spPr>
          <a:xfrm>
            <a:off x="3095030" y="1724612"/>
            <a:ext cx="1303734" cy="6250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開關</a:t>
            </a:r>
            <a:r>
              <a:rPr lang="en-US" altLang="zh-TW" sz="1200" dirty="0" smtClean="0"/>
              <a:t>on</a:t>
            </a:r>
            <a:endParaRPr lang="zh-TW" altLang="en-US" sz="1200" dirty="0"/>
          </a:p>
        </p:txBody>
      </p:sp>
      <p:cxnSp>
        <p:nvCxnSpPr>
          <p:cNvPr id="8" name="直線單箭頭接點 7"/>
          <p:cNvCxnSpPr>
            <a:stCxn id="4" idx="4"/>
            <a:endCxn id="5" idx="0"/>
          </p:cNvCxnSpPr>
          <p:nvPr/>
        </p:nvCxnSpPr>
        <p:spPr>
          <a:xfrm flipH="1">
            <a:off x="3746897" y="925719"/>
            <a:ext cx="1" cy="188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6" idx="0"/>
          </p:cNvCxnSpPr>
          <p:nvPr/>
        </p:nvCxnSpPr>
        <p:spPr>
          <a:xfrm>
            <a:off x="3746897" y="1535906"/>
            <a:ext cx="0" cy="188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3023380" y="2538396"/>
            <a:ext cx="1447034" cy="919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INITIALIZE</a:t>
            </a:r>
          </a:p>
          <a:p>
            <a:pPr algn="ctr"/>
            <a:r>
              <a:rPr lang="en-US" altLang="zh-TW" sz="1200" dirty="0" smtClean="0"/>
              <a:t>TABLE INDEX=0</a:t>
            </a:r>
          </a:p>
          <a:p>
            <a:pPr algn="ctr"/>
            <a:r>
              <a:rPr lang="en-US" altLang="zh-TW" sz="1200" dirty="0" smtClean="0"/>
              <a:t>DPTR=TABLE</a:t>
            </a:r>
          </a:p>
          <a:p>
            <a:pPr algn="ctr"/>
            <a:r>
              <a:rPr lang="en-US" altLang="zh-TW" sz="1200" dirty="0" smtClean="0"/>
              <a:t>COUNTER=24</a:t>
            </a:r>
            <a:endParaRPr lang="zh-TW" altLang="en-US" sz="1200" dirty="0"/>
          </a:p>
        </p:txBody>
      </p:sp>
      <p:sp>
        <p:nvSpPr>
          <p:cNvPr id="13" name="圓角矩形 12"/>
          <p:cNvSpPr/>
          <p:nvPr/>
        </p:nvSpPr>
        <p:spPr>
          <a:xfrm>
            <a:off x="3043281" y="3924146"/>
            <a:ext cx="1254152" cy="44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顯示第一部分</a:t>
            </a:r>
            <a:endParaRPr lang="zh-TW" altLang="en-US" sz="1200" dirty="0"/>
          </a:p>
        </p:txBody>
      </p:sp>
      <p:sp>
        <p:nvSpPr>
          <p:cNvPr id="14" name="圓角矩形 13"/>
          <p:cNvSpPr/>
          <p:nvPr/>
        </p:nvSpPr>
        <p:spPr>
          <a:xfrm>
            <a:off x="5041997" y="2781585"/>
            <a:ext cx="1254152" cy="44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INDEX++</a:t>
            </a:r>
            <a:endParaRPr lang="zh-TW" altLang="en-US" sz="1200" dirty="0"/>
          </a:p>
        </p:txBody>
      </p:sp>
      <p:sp>
        <p:nvSpPr>
          <p:cNvPr id="15" name="圓角矩形 14"/>
          <p:cNvSpPr/>
          <p:nvPr/>
        </p:nvSpPr>
        <p:spPr>
          <a:xfrm>
            <a:off x="3023380" y="4697401"/>
            <a:ext cx="1254152" cy="44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顯示第</a:t>
            </a:r>
            <a:r>
              <a:rPr lang="zh-TW" altLang="en-US" sz="1200" dirty="0"/>
              <a:t>二</a:t>
            </a:r>
            <a:r>
              <a:rPr lang="zh-TW" altLang="en-US" sz="1200" dirty="0" smtClean="0"/>
              <a:t>部分</a:t>
            </a:r>
            <a:endParaRPr lang="zh-TW" altLang="en-US" sz="1200" dirty="0"/>
          </a:p>
        </p:txBody>
      </p:sp>
      <p:sp>
        <p:nvSpPr>
          <p:cNvPr id="17" name="圓角矩形 16"/>
          <p:cNvSpPr/>
          <p:nvPr/>
        </p:nvSpPr>
        <p:spPr>
          <a:xfrm>
            <a:off x="3043280" y="8588069"/>
            <a:ext cx="1254152" cy="44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顯示第三部分</a:t>
            </a:r>
            <a:endParaRPr lang="zh-TW" altLang="en-US" sz="1200" dirty="0"/>
          </a:p>
        </p:txBody>
      </p:sp>
      <p:sp>
        <p:nvSpPr>
          <p:cNvPr id="19" name="流程圖: 決策 18"/>
          <p:cNvSpPr/>
          <p:nvPr/>
        </p:nvSpPr>
        <p:spPr>
          <a:xfrm>
            <a:off x="4865486" y="3611607"/>
            <a:ext cx="1607173" cy="6250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INDEX=72</a:t>
            </a:r>
            <a:endParaRPr lang="zh-TW" altLang="en-US" sz="1200" dirty="0"/>
          </a:p>
        </p:txBody>
      </p:sp>
      <p:cxnSp>
        <p:nvCxnSpPr>
          <p:cNvPr id="20" name="直線單箭頭接點 19"/>
          <p:cNvCxnSpPr>
            <a:stCxn id="6" idx="2"/>
            <a:endCxn id="12" idx="0"/>
          </p:cNvCxnSpPr>
          <p:nvPr/>
        </p:nvCxnSpPr>
        <p:spPr>
          <a:xfrm>
            <a:off x="3746897" y="2349690"/>
            <a:ext cx="0" cy="188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2" idx="3"/>
            <a:endCxn id="14" idx="1"/>
          </p:cNvCxnSpPr>
          <p:nvPr/>
        </p:nvCxnSpPr>
        <p:spPr>
          <a:xfrm>
            <a:off x="4470414" y="2997986"/>
            <a:ext cx="571583" cy="7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4" idx="2"/>
            <a:endCxn id="19" idx="0"/>
          </p:cNvCxnSpPr>
          <p:nvPr/>
        </p:nvCxnSpPr>
        <p:spPr>
          <a:xfrm>
            <a:off x="5669073" y="3228673"/>
            <a:ext cx="0" cy="3829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5041996" y="4443370"/>
            <a:ext cx="1254152" cy="44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INDEX=0</a:t>
            </a:r>
            <a:endParaRPr lang="zh-TW" altLang="en-US" sz="1200" dirty="0"/>
          </a:p>
        </p:txBody>
      </p:sp>
      <p:sp>
        <p:nvSpPr>
          <p:cNvPr id="40" name="圓角矩形 39"/>
          <p:cNvSpPr/>
          <p:nvPr/>
        </p:nvSpPr>
        <p:spPr>
          <a:xfrm>
            <a:off x="5041996" y="5159622"/>
            <a:ext cx="1254152" cy="723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把</a:t>
            </a:r>
            <a:r>
              <a:rPr lang="en-US" altLang="zh-TW" sz="1200" dirty="0" smtClean="0"/>
              <a:t>TABLE+INDEX</a:t>
            </a:r>
          </a:p>
          <a:p>
            <a:pPr algn="ctr"/>
            <a:r>
              <a:rPr lang="zh-TW" altLang="en-US" sz="1200" dirty="0" smtClean="0"/>
              <a:t>做補數</a:t>
            </a:r>
            <a:r>
              <a:rPr lang="en-US" altLang="zh-TW" sz="1200" dirty="0" smtClean="0"/>
              <a:t>=&gt;A</a:t>
            </a:r>
            <a:endParaRPr lang="zh-TW" altLang="en-US" sz="1200" dirty="0"/>
          </a:p>
        </p:txBody>
      </p:sp>
      <p:cxnSp>
        <p:nvCxnSpPr>
          <p:cNvPr id="41" name="直線單箭頭接點 40"/>
          <p:cNvCxnSpPr>
            <a:stCxn id="19" idx="2"/>
            <a:endCxn id="36" idx="0"/>
          </p:cNvCxnSpPr>
          <p:nvPr/>
        </p:nvCxnSpPr>
        <p:spPr>
          <a:xfrm flipH="1">
            <a:off x="5669072" y="4236685"/>
            <a:ext cx="1" cy="206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弧形接點 44"/>
          <p:cNvCxnSpPr>
            <a:stCxn id="19" idx="3"/>
            <a:endCxn id="40" idx="3"/>
          </p:cNvCxnSpPr>
          <p:nvPr/>
        </p:nvCxnSpPr>
        <p:spPr>
          <a:xfrm flipH="1">
            <a:off x="6296148" y="3924146"/>
            <a:ext cx="176511" cy="1597104"/>
          </a:xfrm>
          <a:prstGeom prst="curvedConnector3">
            <a:avLst>
              <a:gd name="adj1" fmla="val -12951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6" idx="2"/>
            <a:endCxn id="40" idx="0"/>
          </p:cNvCxnSpPr>
          <p:nvPr/>
        </p:nvCxnSpPr>
        <p:spPr>
          <a:xfrm>
            <a:off x="5669072" y="4890458"/>
            <a:ext cx="0" cy="2691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弧形接點 48"/>
          <p:cNvCxnSpPr>
            <a:stCxn id="40" idx="1"/>
            <a:endCxn id="13" idx="3"/>
          </p:cNvCxnSpPr>
          <p:nvPr/>
        </p:nvCxnSpPr>
        <p:spPr>
          <a:xfrm rot="10800000">
            <a:off x="4297434" y="4147690"/>
            <a:ext cx="744563" cy="1373560"/>
          </a:xfrm>
          <a:prstGeom prst="curved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848813" y="4000941"/>
            <a:ext cx="1607173" cy="6250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INDEX=72</a:t>
            </a:r>
            <a:endParaRPr lang="zh-TW" altLang="en-US" sz="1200" dirty="0"/>
          </a:p>
        </p:txBody>
      </p:sp>
      <p:sp>
        <p:nvSpPr>
          <p:cNvPr id="55" name="圓角矩形 54"/>
          <p:cNvSpPr/>
          <p:nvPr/>
        </p:nvSpPr>
        <p:spPr>
          <a:xfrm>
            <a:off x="1025323" y="4832704"/>
            <a:ext cx="1254152" cy="44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INDEX=0</a:t>
            </a:r>
            <a:endParaRPr lang="zh-TW" altLang="en-US" sz="1200" dirty="0"/>
          </a:p>
        </p:txBody>
      </p:sp>
      <p:sp>
        <p:nvSpPr>
          <p:cNvPr id="56" name="圓角矩形 55"/>
          <p:cNvSpPr/>
          <p:nvPr/>
        </p:nvSpPr>
        <p:spPr>
          <a:xfrm>
            <a:off x="1025323" y="5548956"/>
            <a:ext cx="1254152" cy="723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把</a:t>
            </a:r>
            <a:r>
              <a:rPr lang="en-US" altLang="zh-TW" sz="1200" dirty="0" smtClean="0"/>
              <a:t>TABLE+INDEX</a:t>
            </a:r>
          </a:p>
          <a:p>
            <a:pPr algn="ctr"/>
            <a:r>
              <a:rPr lang="zh-TW" altLang="en-US" sz="1200" dirty="0" smtClean="0"/>
              <a:t>做補數</a:t>
            </a:r>
            <a:r>
              <a:rPr lang="en-US" altLang="zh-TW" sz="1200" dirty="0" smtClean="0"/>
              <a:t>=&gt;A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4" idx="2"/>
            <a:endCxn id="55" idx="0"/>
          </p:cNvCxnSpPr>
          <p:nvPr/>
        </p:nvCxnSpPr>
        <p:spPr>
          <a:xfrm flipH="1">
            <a:off x="1652399" y="4626019"/>
            <a:ext cx="1" cy="206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stCxn id="54" idx="1"/>
            <a:endCxn id="56" idx="1"/>
          </p:cNvCxnSpPr>
          <p:nvPr/>
        </p:nvCxnSpPr>
        <p:spPr>
          <a:xfrm rot="10800000" flipH="1" flipV="1">
            <a:off x="848813" y="4313480"/>
            <a:ext cx="176510" cy="1597104"/>
          </a:xfrm>
          <a:prstGeom prst="curvedConnector3">
            <a:avLst>
              <a:gd name="adj1" fmla="val -129511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5" idx="2"/>
            <a:endCxn id="56" idx="0"/>
          </p:cNvCxnSpPr>
          <p:nvPr/>
        </p:nvCxnSpPr>
        <p:spPr>
          <a:xfrm>
            <a:off x="1652399" y="5279792"/>
            <a:ext cx="0" cy="2691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弧形接點 62"/>
          <p:cNvCxnSpPr>
            <a:stCxn id="56" idx="3"/>
            <a:endCxn id="15" idx="1"/>
          </p:cNvCxnSpPr>
          <p:nvPr/>
        </p:nvCxnSpPr>
        <p:spPr>
          <a:xfrm flipV="1">
            <a:off x="2279475" y="4920945"/>
            <a:ext cx="743905" cy="989639"/>
          </a:xfrm>
          <a:prstGeom prst="curved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1025323" y="3316681"/>
            <a:ext cx="1254152" cy="44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INDEX++</a:t>
            </a:r>
            <a:endParaRPr lang="zh-TW" altLang="en-US" sz="1200" dirty="0"/>
          </a:p>
        </p:txBody>
      </p:sp>
      <p:cxnSp>
        <p:nvCxnSpPr>
          <p:cNvPr id="67" name="直線單箭頭接點 66"/>
          <p:cNvCxnSpPr>
            <a:stCxn id="66" idx="2"/>
            <a:endCxn id="54" idx="0"/>
          </p:cNvCxnSpPr>
          <p:nvPr/>
        </p:nvCxnSpPr>
        <p:spPr>
          <a:xfrm>
            <a:off x="1652399" y="3763769"/>
            <a:ext cx="1" cy="237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弧形接點 70"/>
          <p:cNvCxnSpPr>
            <a:stCxn id="13" idx="1"/>
            <a:endCxn id="66" idx="3"/>
          </p:cNvCxnSpPr>
          <p:nvPr/>
        </p:nvCxnSpPr>
        <p:spPr>
          <a:xfrm rot="10800000">
            <a:off x="2279475" y="3540226"/>
            <a:ext cx="763806" cy="607465"/>
          </a:xfrm>
          <a:prstGeom prst="curved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決策 75"/>
          <p:cNvSpPr/>
          <p:nvPr/>
        </p:nvSpPr>
        <p:spPr>
          <a:xfrm>
            <a:off x="2866770" y="6053348"/>
            <a:ext cx="1607173" cy="6250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INDEX=72</a:t>
            </a:r>
            <a:endParaRPr lang="zh-TW" altLang="en-US" sz="1200" dirty="0"/>
          </a:p>
        </p:txBody>
      </p:sp>
      <p:sp>
        <p:nvSpPr>
          <p:cNvPr id="77" name="圓角矩形 76"/>
          <p:cNvSpPr/>
          <p:nvPr/>
        </p:nvSpPr>
        <p:spPr>
          <a:xfrm>
            <a:off x="3043280" y="6885111"/>
            <a:ext cx="1254152" cy="44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INDEX=0</a:t>
            </a:r>
            <a:endParaRPr lang="zh-TW" altLang="en-US" sz="1200" dirty="0"/>
          </a:p>
        </p:txBody>
      </p:sp>
      <p:sp>
        <p:nvSpPr>
          <p:cNvPr id="78" name="圓角矩形 77"/>
          <p:cNvSpPr/>
          <p:nvPr/>
        </p:nvSpPr>
        <p:spPr>
          <a:xfrm>
            <a:off x="3043280" y="7601363"/>
            <a:ext cx="1254152" cy="723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把</a:t>
            </a:r>
            <a:r>
              <a:rPr lang="en-US" altLang="zh-TW" sz="1200" dirty="0" smtClean="0"/>
              <a:t>TABLE+INDEX</a:t>
            </a:r>
          </a:p>
          <a:p>
            <a:pPr algn="ctr"/>
            <a:r>
              <a:rPr lang="zh-TW" altLang="en-US" sz="1200" dirty="0" smtClean="0"/>
              <a:t>做補數</a:t>
            </a:r>
            <a:r>
              <a:rPr lang="en-US" altLang="zh-TW" sz="1200" dirty="0" smtClean="0"/>
              <a:t>=&gt;A</a:t>
            </a:r>
            <a:endParaRPr lang="zh-TW" altLang="en-US" sz="1200" dirty="0"/>
          </a:p>
        </p:txBody>
      </p:sp>
      <p:cxnSp>
        <p:nvCxnSpPr>
          <p:cNvPr id="79" name="直線單箭頭接點 78"/>
          <p:cNvCxnSpPr>
            <a:stCxn id="76" idx="2"/>
            <a:endCxn id="77" idx="0"/>
          </p:cNvCxnSpPr>
          <p:nvPr/>
        </p:nvCxnSpPr>
        <p:spPr>
          <a:xfrm flipH="1">
            <a:off x="3670356" y="6678426"/>
            <a:ext cx="1" cy="206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弧形接點 79"/>
          <p:cNvCxnSpPr>
            <a:stCxn id="76" idx="1"/>
            <a:endCxn id="78" idx="1"/>
          </p:cNvCxnSpPr>
          <p:nvPr/>
        </p:nvCxnSpPr>
        <p:spPr>
          <a:xfrm rot="10800000" flipH="1" flipV="1">
            <a:off x="2866770" y="6365887"/>
            <a:ext cx="176510" cy="1597104"/>
          </a:xfrm>
          <a:prstGeom prst="curvedConnector3">
            <a:avLst>
              <a:gd name="adj1" fmla="val -129511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77" idx="2"/>
            <a:endCxn id="78" idx="0"/>
          </p:cNvCxnSpPr>
          <p:nvPr/>
        </p:nvCxnSpPr>
        <p:spPr>
          <a:xfrm>
            <a:off x="3670356" y="7332199"/>
            <a:ext cx="0" cy="2691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圓角矩形 81"/>
          <p:cNvSpPr/>
          <p:nvPr/>
        </p:nvSpPr>
        <p:spPr>
          <a:xfrm>
            <a:off x="3043280" y="5369088"/>
            <a:ext cx="1254152" cy="44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INDEX++</a:t>
            </a:r>
            <a:endParaRPr lang="zh-TW" altLang="en-US" sz="1200" dirty="0"/>
          </a:p>
        </p:txBody>
      </p:sp>
      <p:cxnSp>
        <p:nvCxnSpPr>
          <p:cNvPr id="83" name="直線單箭頭接點 82"/>
          <p:cNvCxnSpPr>
            <a:stCxn id="82" idx="2"/>
            <a:endCxn id="76" idx="0"/>
          </p:cNvCxnSpPr>
          <p:nvPr/>
        </p:nvCxnSpPr>
        <p:spPr>
          <a:xfrm>
            <a:off x="3670356" y="5816176"/>
            <a:ext cx="1" cy="237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78" idx="2"/>
            <a:endCxn id="17" idx="0"/>
          </p:cNvCxnSpPr>
          <p:nvPr/>
        </p:nvCxnSpPr>
        <p:spPr>
          <a:xfrm>
            <a:off x="3670356" y="8324618"/>
            <a:ext cx="0" cy="2634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/>
          <p:cNvSpPr/>
          <p:nvPr/>
        </p:nvSpPr>
        <p:spPr>
          <a:xfrm>
            <a:off x="4924508" y="8588069"/>
            <a:ext cx="1254152" cy="44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DELAY</a:t>
            </a:r>
            <a:endParaRPr lang="zh-TW" altLang="en-US" sz="1200" dirty="0"/>
          </a:p>
        </p:txBody>
      </p:sp>
      <p:cxnSp>
        <p:nvCxnSpPr>
          <p:cNvPr id="88" name="直線單箭頭接點 87"/>
          <p:cNvCxnSpPr>
            <a:stCxn id="17" idx="3"/>
            <a:endCxn id="87" idx="1"/>
          </p:cNvCxnSpPr>
          <p:nvPr/>
        </p:nvCxnSpPr>
        <p:spPr>
          <a:xfrm>
            <a:off x="4297432" y="8811613"/>
            <a:ext cx="6270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4924508" y="7779353"/>
            <a:ext cx="1254152" cy="447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COUNTER--</a:t>
            </a:r>
            <a:endParaRPr lang="zh-TW" altLang="en-US" sz="1200" dirty="0"/>
          </a:p>
        </p:txBody>
      </p:sp>
      <p:cxnSp>
        <p:nvCxnSpPr>
          <p:cNvPr id="96" name="直線單箭頭接點 95"/>
          <p:cNvCxnSpPr>
            <a:stCxn id="87" idx="0"/>
            <a:endCxn id="91" idx="2"/>
          </p:cNvCxnSpPr>
          <p:nvPr/>
        </p:nvCxnSpPr>
        <p:spPr>
          <a:xfrm flipV="1">
            <a:off x="5551584" y="8226441"/>
            <a:ext cx="0" cy="3616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弧形接點 99"/>
          <p:cNvCxnSpPr>
            <a:stCxn id="91" idx="1"/>
            <a:endCxn id="14" idx="1"/>
          </p:cNvCxnSpPr>
          <p:nvPr/>
        </p:nvCxnSpPr>
        <p:spPr>
          <a:xfrm rot="10800000" flipH="1">
            <a:off x="4924507" y="3005129"/>
            <a:ext cx="117489" cy="4997768"/>
          </a:xfrm>
          <a:prstGeom prst="curvedConnector3">
            <a:avLst>
              <a:gd name="adj1" fmla="val -194571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729288" y="4201528"/>
            <a:ext cx="43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1682774" y="4572103"/>
            <a:ext cx="43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726485" y="6612030"/>
            <a:ext cx="43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3773585" y="2287894"/>
            <a:ext cx="43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4227825" y="1551617"/>
            <a:ext cx="43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cxnSp>
        <p:nvCxnSpPr>
          <p:cNvPr id="109" name="弧形接點 108"/>
          <p:cNvCxnSpPr>
            <a:stCxn id="6" idx="3"/>
            <a:endCxn id="5" idx="3"/>
          </p:cNvCxnSpPr>
          <p:nvPr/>
        </p:nvCxnSpPr>
        <p:spPr>
          <a:xfrm flipH="1" flipV="1">
            <a:off x="4207669" y="1325166"/>
            <a:ext cx="191095" cy="711985"/>
          </a:xfrm>
          <a:prstGeom prst="curvedConnector3">
            <a:avLst>
              <a:gd name="adj1" fmla="val -119626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630440" y="5005989"/>
            <a:ext cx="43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6320856" y="4549224"/>
            <a:ext cx="43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2239693" y="7108655"/>
            <a:ext cx="43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380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9737" y="2021382"/>
            <a:ext cx="5847843" cy="31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2263" y="2097088"/>
            <a:ext cx="1105681" cy="171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703513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851151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005945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153583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301221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448859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603653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751291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898929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046567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201361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348999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496637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644275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799069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946707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5094345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241983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96777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544415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692053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839691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994485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142123" y="2111375"/>
            <a:ext cx="100013" cy="1000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弧形接點 31"/>
          <p:cNvCxnSpPr>
            <a:stCxn id="4" idx="1"/>
          </p:cNvCxnSpPr>
          <p:nvPr/>
        </p:nvCxnSpPr>
        <p:spPr>
          <a:xfrm rot="10800000" flipV="1">
            <a:off x="349251" y="2177321"/>
            <a:ext cx="380487" cy="581754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弧形接點 32"/>
          <p:cNvCxnSpPr/>
          <p:nvPr/>
        </p:nvCxnSpPr>
        <p:spPr>
          <a:xfrm rot="10800000" flipV="1">
            <a:off x="396068" y="2211388"/>
            <a:ext cx="380487" cy="581754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弧形接點 33"/>
          <p:cNvCxnSpPr>
            <a:stCxn id="5" idx="1"/>
          </p:cNvCxnSpPr>
          <p:nvPr/>
        </p:nvCxnSpPr>
        <p:spPr>
          <a:xfrm rot="10800000" flipV="1">
            <a:off x="454763" y="2182969"/>
            <a:ext cx="537500" cy="618473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弧形接點 36"/>
          <p:cNvCxnSpPr/>
          <p:nvPr/>
        </p:nvCxnSpPr>
        <p:spPr>
          <a:xfrm rot="10800000" flipV="1">
            <a:off x="349251" y="2113328"/>
            <a:ext cx="380487" cy="581754"/>
          </a:xfrm>
          <a:prstGeom prst="curved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61</Words>
  <Application>Microsoft Office PowerPoint</Application>
  <PresentationFormat>寬螢幕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滕瑋安</dc:creator>
  <cp:lastModifiedBy>滕瑋安</cp:lastModifiedBy>
  <cp:revision>6</cp:revision>
  <dcterms:created xsi:type="dcterms:W3CDTF">2017-11-14T04:38:32Z</dcterms:created>
  <dcterms:modified xsi:type="dcterms:W3CDTF">2017-11-14T10:25:42Z</dcterms:modified>
</cp:coreProperties>
</file>