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4" r:id="rId5"/>
    <p:sldId id="275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B680E-84A2-4962-8F3D-1A5AE24914A8}" v="2067" dt="2020-12-02T16:37:42.107"/>
    <p1510:client id="{E5F2B7C6-BC9C-843C-199C-E4D7941EB0B4}" v="750" dt="2020-12-03T18:02:48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steves Aderne" userId="S::ericeaderne@br.com.br::3d14f66e-4c2e-4f7b-8baa-86891c77d93d" providerId="AD" clId="Web-{E5F2B7C6-BC9C-843C-199C-E4D7941EB0B4}"/>
    <pc:docChg chg="addSld modSld">
      <pc:chgData name="Eric Esteves Aderne" userId="S::ericeaderne@br.com.br::3d14f66e-4c2e-4f7b-8baa-86891c77d93d" providerId="AD" clId="Web-{E5F2B7C6-BC9C-843C-199C-E4D7941EB0B4}" dt="2020-12-03T18:02:48.029" v="736" actId="20577"/>
      <pc:docMkLst>
        <pc:docMk/>
      </pc:docMkLst>
      <pc:sldChg chg="modSp">
        <pc:chgData name="Eric Esteves Aderne" userId="S::ericeaderne@br.com.br::3d14f66e-4c2e-4f7b-8baa-86891c77d93d" providerId="AD" clId="Web-{E5F2B7C6-BC9C-843C-199C-E4D7941EB0B4}" dt="2020-12-03T18:02:40.872" v="734" actId="20577"/>
        <pc:sldMkLst>
          <pc:docMk/>
          <pc:sldMk cId="2772549321" sldId="257"/>
        </pc:sldMkLst>
        <pc:spChg chg="mod">
          <ac:chgData name="Eric Esteves Aderne" userId="S::ericeaderne@br.com.br::3d14f66e-4c2e-4f7b-8baa-86891c77d93d" providerId="AD" clId="Web-{E5F2B7C6-BC9C-843C-199C-E4D7941EB0B4}" dt="2020-12-03T18:02:40.872" v="734" actId="20577"/>
          <ac:spMkLst>
            <pc:docMk/>
            <pc:sldMk cId="2772549321" sldId="257"/>
            <ac:spMk id="3" creationId="{F08DCE20-32DA-49C3-97B9-E58041002C4F}"/>
          </ac:spMkLst>
        </pc:spChg>
      </pc:sldChg>
      <pc:sldChg chg="modSp">
        <pc:chgData name="Eric Esteves Aderne" userId="S::ericeaderne@br.com.br::3d14f66e-4c2e-4f7b-8baa-86891c77d93d" providerId="AD" clId="Web-{E5F2B7C6-BC9C-843C-199C-E4D7941EB0B4}" dt="2020-12-03T17:36:08.522" v="695" actId="20577"/>
        <pc:sldMkLst>
          <pc:docMk/>
          <pc:sldMk cId="4282824496" sldId="259"/>
        </pc:sldMkLst>
        <pc:spChg chg="mod">
          <ac:chgData name="Eric Esteves Aderne" userId="S::ericeaderne@br.com.br::3d14f66e-4c2e-4f7b-8baa-86891c77d93d" providerId="AD" clId="Web-{E5F2B7C6-BC9C-843C-199C-E4D7941EB0B4}" dt="2020-12-03T17:36:08.522" v="695" actId="20577"/>
          <ac:spMkLst>
            <pc:docMk/>
            <pc:sldMk cId="4282824496" sldId="259"/>
            <ac:spMk id="3" creationId="{E6B14FED-FB22-480A-80A1-0C2B5B91D845}"/>
          </ac:spMkLst>
        </pc:spChg>
      </pc:sldChg>
      <pc:sldChg chg="modSp">
        <pc:chgData name="Eric Esteves Aderne" userId="S::ericeaderne@br.com.br::3d14f66e-4c2e-4f7b-8baa-86891c77d93d" providerId="AD" clId="Web-{E5F2B7C6-BC9C-843C-199C-E4D7941EB0B4}" dt="2020-12-03T18:01:20.685" v="697" actId="20577"/>
        <pc:sldMkLst>
          <pc:docMk/>
          <pc:sldMk cId="1413820189" sldId="260"/>
        </pc:sldMkLst>
        <pc:spChg chg="mod">
          <ac:chgData name="Eric Esteves Aderne" userId="S::ericeaderne@br.com.br::3d14f66e-4c2e-4f7b-8baa-86891c77d93d" providerId="AD" clId="Web-{E5F2B7C6-BC9C-843C-199C-E4D7941EB0B4}" dt="2020-12-03T18:01:20.685" v="697" actId="20577"/>
          <ac:spMkLst>
            <pc:docMk/>
            <pc:sldMk cId="1413820189" sldId="260"/>
            <ac:spMk id="3" creationId="{F4A876AE-F76F-4133-A779-A2100595078E}"/>
          </ac:spMkLst>
        </pc:spChg>
      </pc:sldChg>
      <pc:sldChg chg="delSp modSp add replId">
        <pc:chgData name="Eric Esteves Aderne" userId="S::ericeaderne@br.com.br::3d14f66e-4c2e-4f7b-8baa-86891c77d93d" providerId="AD" clId="Web-{E5F2B7C6-BC9C-843C-199C-E4D7941EB0B4}" dt="2020-12-03T15:39:03.149" v="105" actId="20577"/>
        <pc:sldMkLst>
          <pc:docMk/>
          <pc:sldMk cId="1588342866" sldId="261"/>
        </pc:sldMkLst>
        <pc:spChg chg="mod">
          <ac:chgData name="Eric Esteves Aderne" userId="S::ericeaderne@br.com.br::3d14f66e-4c2e-4f7b-8baa-86891c77d93d" providerId="AD" clId="Web-{E5F2B7C6-BC9C-843C-199C-E4D7941EB0B4}" dt="2020-12-03T15:38:25.212" v="33" actId="20577"/>
          <ac:spMkLst>
            <pc:docMk/>
            <pc:sldMk cId="1588342866" sldId="261"/>
            <ac:spMk id="2" creationId="{8F73DF03-3A9A-476A-89CD-A863442FD3A4}"/>
          </ac:spMkLst>
        </pc:spChg>
        <pc:spChg chg="mod">
          <ac:chgData name="Eric Esteves Aderne" userId="S::ericeaderne@br.com.br::3d14f66e-4c2e-4f7b-8baa-86891c77d93d" providerId="AD" clId="Web-{E5F2B7C6-BC9C-843C-199C-E4D7941EB0B4}" dt="2020-12-03T15:39:03.149" v="105" actId="20577"/>
          <ac:spMkLst>
            <pc:docMk/>
            <pc:sldMk cId="1588342866" sldId="261"/>
            <ac:spMk id="3" creationId="{F4A876AE-F76F-4133-A779-A2100595078E}"/>
          </ac:spMkLst>
        </pc:spChg>
        <pc:picChg chg="del">
          <ac:chgData name="Eric Esteves Aderne" userId="S::ericeaderne@br.com.br::3d14f66e-4c2e-4f7b-8baa-86891c77d93d" providerId="AD" clId="Web-{E5F2B7C6-BC9C-843C-199C-E4D7941EB0B4}" dt="2020-12-03T15:38:45.587" v="73"/>
          <ac:picMkLst>
            <pc:docMk/>
            <pc:sldMk cId="1588342866" sldId="261"/>
            <ac:picMk id="4" creationId="{B4A00138-729E-478A-A04C-5493309CA0C6}"/>
          </ac:picMkLst>
        </pc:picChg>
      </pc:sldChg>
      <pc:sldChg chg="modSp add replId">
        <pc:chgData name="Eric Esteves Aderne" userId="S::ericeaderne@br.com.br::3d14f66e-4c2e-4f7b-8baa-86891c77d93d" providerId="AD" clId="Web-{E5F2B7C6-BC9C-843C-199C-E4D7941EB0B4}" dt="2020-12-03T15:39:14.930" v="118" actId="20577"/>
        <pc:sldMkLst>
          <pc:docMk/>
          <pc:sldMk cId="1887136329" sldId="262"/>
        </pc:sldMkLst>
        <pc:spChg chg="mod">
          <ac:chgData name="Eric Esteves Aderne" userId="S::ericeaderne@br.com.br::3d14f66e-4c2e-4f7b-8baa-86891c77d93d" providerId="AD" clId="Web-{E5F2B7C6-BC9C-843C-199C-E4D7941EB0B4}" dt="2020-12-03T15:39:14.930" v="118" actId="20577"/>
          <ac:spMkLst>
            <pc:docMk/>
            <pc:sldMk cId="1887136329" sldId="262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39:35.102" v="147" actId="20577"/>
        <pc:sldMkLst>
          <pc:docMk/>
          <pc:sldMk cId="2911703665" sldId="263"/>
        </pc:sldMkLst>
        <pc:spChg chg="mod">
          <ac:chgData name="Eric Esteves Aderne" userId="S::ericeaderne@br.com.br::3d14f66e-4c2e-4f7b-8baa-86891c77d93d" providerId="AD" clId="Web-{E5F2B7C6-BC9C-843C-199C-E4D7941EB0B4}" dt="2020-12-03T15:39:35.102" v="147" actId="20577"/>
          <ac:spMkLst>
            <pc:docMk/>
            <pc:sldMk cId="2911703665" sldId="263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40:00.336" v="158" actId="20577"/>
        <pc:sldMkLst>
          <pc:docMk/>
          <pc:sldMk cId="9753855" sldId="264"/>
        </pc:sldMkLst>
        <pc:spChg chg="mod">
          <ac:chgData name="Eric Esteves Aderne" userId="S::ericeaderne@br.com.br::3d14f66e-4c2e-4f7b-8baa-86891c77d93d" providerId="AD" clId="Web-{E5F2B7C6-BC9C-843C-199C-E4D7941EB0B4}" dt="2020-12-03T15:40:00.336" v="158" actId="20577"/>
          <ac:spMkLst>
            <pc:docMk/>
            <pc:sldMk cId="9753855" sldId="264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40:23.586" v="186" actId="20577"/>
        <pc:sldMkLst>
          <pc:docMk/>
          <pc:sldMk cId="3797320663" sldId="265"/>
        </pc:sldMkLst>
        <pc:spChg chg="mod">
          <ac:chgData name="Eric Esteves Aderne" userId="S::ericeaderne@br.com.br::3d14f66e-4c2e-4f7b-8baa-86891c77d93d" providerId="AD" clId="Web-{E5F2B7C6-BC9C-843C-199C-E4D7941EB0B4}" dt="2020-12-03T15:40:23.586" v="186" actId="20577"/>
          <ac:spMkLst>
            <pc:docMk/>
            <pc:sldMk cId="3797320663" sldId="265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40:39.148" v="209" actId="20577"/>
        <pc:sldMkLst>
          <pc:docMk/>
          <pc:sldMk cId="3941177692" sldId="266"/>
        </pc:sldMkLst>
        <pc:spChg chg="mod">
          <ac:chgData name="Eric Esteves Aderne" userId="S::ericeaderne@br.com.br::3d14f66e-4c2e-4f7b-8baa-86891c77d93d" providerId="AD" clId="Web-{E5F2B7C6-BC9C-843C-199C-E4D7941EB0B4}" dt="2020-12-03T15:40:39.148" v="209" actId="20577"/>
          <ac:spMkLst>
            <pc:docMk/>
            <pc:sldMk cId="3941177692" sldId="266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41:09.101" v="264" actId="20577"/>
        <pc:sldMkLst>
          <pc:docMk/>
          <pc:sldMk cId="2188299037" sldId="267"/>
        </pc:sldMkLst>
        <pc:spChg chg="mod">
          <ac:chgData name="Eric Esteves Aderne" userId="S::ericeaderne@br.com.br::3d14f66e-4c2e-4f7b-8baa-86891c77d93d" providerId="AD" clId="Web-{E5F2B7C6-BC9C-843C-199C-E4D7941EB0B4}" dt="2020-12-03T15:40:58.695" v="215" actId="20577"/>
          <ac:spMkLst>
            <pc:docMk/>
            <pc:sldMk cId="2188299037" sldId="267"/>
            <ac:spMk id="2" creationId="{8F73DF03-3A9A-476A-89CD-A863442FD3A4}"/>
          </ac:spMkLst>
        </pc:spChg>
        <pc:spChg chg="mod">
          <ac:chgData name="Eric Esteves Aderne" userId="S::ericeaderne@br.com.br::3d14f66e-4c2e-4f7b-8baa-86891c77d93d" providerId="AD" clId="Web-{E5F2B7C6-BC9C-843C-199C-E4D7941EB0B4}" dt="2020-12-03T15:41:09.101" v="264" actId="20577"/>
          <ac:spMkLst>
            <pc:docMk/>
            <pc:sldMk cId="2188299037" sldId="267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41:27.320" v="298" actId="20577"/>
        <pc:sldMkLst>
          <pc:docMk/>
          <pc:sldMk cId="3622455021" sldId="268"/>
        </pc:sldMkLst>
        <pc:spChg chg="mod">
          <ac:chgData name="Eric Esteves Aderne" userId="S::ericeaderne@br.com.br::3d14f66e-4c2e-4f7b-8baa-86891c77d93d" providerId="AD" clId="Web-{E5F2B7C6-BC9C-843C-199C-E4D7941EB0B4}" dt="2020-12-03T15:41:27.320" v="298" actId="20577"/>
          <ac:spMkLst>
            <pc:docMk/>
            <pc:sldMk cId="3622455021" sldId="268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41:50.585" v="364" actId="20577"/>
        <pc:sldMkLst>
          <pc:docMk/>
          <pc:sldMk cId="1802532592" sldId="269"/>
        </pc:sldMkLst>
        <pc:spChg chg="mod">
          <ac:chgData name="Eric Esteves Aderne" userId="S::ericeaderne@br.com.br::3d14f66e-4c2e-4f7b-8baa-86891c77d93d" providerId="AD" clId="Web-{E5F2B7C6-BC9C-843C-199C-E4D7941EB0B4}" dt="2020-12-03T15:41:50.585" v="364" actId="20577"/>
          <ac:spMkLst>
            <pc:docMk/>
            <pc:sldMk cId="1802532592" sldId="269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42:03.194" v="398" actId="20577"/>
        <pc:sldMkLst>
          <pc:docMk/>
          <pc:sldMk cId="546752361" sldId="270"/>
        </pc:sldMkLst>
        <pc:spChg chg="mod">
          <ac:chgData name="Eric Esteves Aderne" userId="S::ericeaderne@br.com.br::3d14f66e-4c2e-4f7b-8baa-86891c77d93d" providerId="AD" clId="Web-{E5F2B7C6-BC9C-843C-199C-E4D7941EB0B4}" dt="2020-12-03T15:42:03.194" v="398" actId="20577"/>
          <ac:spMkLst>
            <pc:docMk/>
            <pc:sldMk cId="546752361" sldId="270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42:17.897" v="404" actId="20577"/>
        <pc:sldMkLst>
          <pc:docMk/>
          <pc:sldMk cId="1957414628" sldId="271"/>
        </pc:sldMkLst>
        <pc:spChg chg="mod">
          <ac:chgData name="Eric Esteves Aderne" userId="S::ericeaderne@br.com.br::3d14f66e-4c2e-4f7b-8baa-86891c77d93d" providerId="AD" clId="Web-{E5F2B7C6-BC9C-843C-199C-E4D7941EB0B4}" dt="2020-12-03T15:42:17.897" v="404" actId="20577"/>
          <ac:spMkLst>
            <pc:docMk/>
            <pc:sldMk cId="1957414628" sldId="271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5:43:00.772" v="458" actId="20577"/>
        <pc:sldMkLst>
          <pc:docMk/>
          <pc:sldMk cId="3679969859" sldId="272"/>
        </pc:sldMkLst>
        <pc:spChg chg="mod">
          <ac:chgData name="Eric Esteves Aderne" userId="S::ericeaderne@br.com.br::3d14f66e-4c2e-4f7b-8baa-86891c77d93d" providerId="AD" clId="Web-{E5F2B7C6-BC9C-843C-199C-E4D7941EB0B4}" dt="2020-12-03T15:43:00.772" v="458" actId="20577"/>
          <ac:spMkLst>
            <pc:docMk/>
            <pc:sldMk cId="3679969859" sldId="272"/>
            <ac:spMk id="3" creationId="{F4A876AE-F76F-4133-A779-A2100595078E}"/>
          </ac:spMkLst>
        </pc:spChg>
      </pc:sldChg>
      <pc:sldChg chg="modSp add replId">
        <pc:chgData name="Eric Esteves Aderne" userId="S::ericeaderne@br.com.br::3d14f66e-4c2e-4f7b-8baa-86891c77d93d" providerId="AD" clId="Web-{E5F2B7C6-BC9C-843C-199C-E4D7941EB0B4}" dt="2020-12-03T16:24:29.230" v="605" actId="20577"/>
        <pc:sldMkLst>
          <pc:docMk/>
          <pc:sldMk cId="1552421940" sldId="273"/>
        </pc:sldMkLst>
        <pc:spChg chg="mod">
          <ac:chgData name="Eric Esteves Aderne" userId="S::ericeaderne@br.com.br::3d14f66e-4c2e-4f7b-8baa-86891c77d93d" providerId="AD" clId="Web-{E5F2B7C6-BC9C-843C-199C-E4D7941EB0B4}" dt="2020-12-03T16:24:29.230" v="605" actId="20577"/>
          <ac:spMkLst>
            <pc:docMk/>
            <pc:sldMk cId="1552421940" sldId="273"/>
            <ac:spMk id="3" creationId="{F4A876AE-F76F-4133-A779-A2100595078E}"/>
          </ac:spMkLst>
        </pc:spChg>
      </pc:sldChg>
    </pc:docChg>
  </pc:docChgLst>
  <pc:docChgLst>
    <pc:chgData name="Eric Esteves Aderne" userId="S::ericeaderne@br.com.br::3d14f66e-4c2e-4f7b-8baa-86891c77d93d" providerId="AD" clId="Web-{C15B680E-84A2-4962-8F3D-1A5AE24914A8}"/>
    <pc:docChg chg="addSld modSld addMainMaster delMainMaster">
      <pc:chgData name="Eric Esteves Aderne" userId="S::ericeaderne@br.com.br::3d14f66e-4c2e-4f7b-8baa-86891c77d93d" providerId="AD" clId="Web-{C15B680E-84A2-4962-8F3D-1A5AE24914A8}" dt="2020-12-02T16:37:42.107" v="2072" actId="20577"/>
      <pc:docMkLst>
        <pc:docMk/>
      </pc:docMkLst>
      <pc:sldChg chg="addSp delSp modSp mod setBg modClrScheme chgLayout">
        <pc:chgData name="Eric Esteves Aderne" userId="S::ericeaderne@br.com.br::3d14f66e-4c2e-4f7b-8baa-86891c77d93d" providerId="AD" clId="Web-{C15B680E-84A2-4962-8F3D-1A5AE24914A8}" dt="2020-12-02T13:48:45.106" v="80" actId="20577"/>
        <pc:sldMkLst>
          <pc:docMk/>
          <pc:sldMk cId="2210866551" sldId="256"/>
        </pc:sldMkLst>
        <pc:spChg chg="mod ord">
          <ac:chgData name="Eric Esteves Aderne" userId="S::ericeaderne@br.com.br::3d14f66e-4c2e-4f7b-8baa-86891c77d93d" providerId="AD" clId="Web-{C15B680E-84A2-4962-8F3D-1A5AE24914A8}" dt="2020-12-02T13:48:45.106" v="80" actId="20577"/>
          <ac:spMkLst>
            <pc:docMk/>
            <pc:sldMk cId="2210866551" sldId="256"/>
            <ac:spMk id="2" creationId="{00000000-0000-0000-0000-000000000000}"/>
          </ac:spMkLst>
        </pc:spChg>
        <pc:spChg chg="del mod ord">
          <ac:chgData name="Eric Esteves Aderne" userId="S::ericeaderne@br.com.br::3d14f66e-4c2e-4f7b-8baa-86891c77d93d" providerId="AD" clId="Web-{C15B680E-84A2-4962-8F3D-1A5AE24914A8}" dt="2020-12-02T13:44:32.726" v="6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3:44:26.976" v="4"/>
          <ac:spMkLst>
            <pc:docMk/>
            <pc:sldMk cId="2210866551" sldId="256"/>
            <ac:spMk id="5" creationId="{A7895A40-19A4-42D6-9D30-DBC1E8002635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3:44:26.976" v="4"/>
          <ac:spMkLst>
            <pc:docMk/>
            <pc:sldMk cId="2210866551" sldId="256"/>
            <ac:spMk id="6" creationId="{02F429C4-ABC9-46FC-818A-B5429CDE4A96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3:44:26.976" v="4"/>
          <ac:spMkLst>
            <pc:docMk/>
            <pc:sldMk cId="2210866551" sldId="256"/>
            <ac:spMk id="7" creationId="{2CEF98E4-3709-4952-8F42-2305CCE34FA3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3:44:14.648" v="2"/>
          <ac:spMkLst>
            <pc:docMk/>
            <pc:sldMk cId="2210866551" sldId="256"/>
            <ac:spMk id="8" creationId="{4522B21E-B2B9-4C72-9A71-C87EFD137480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3:44:26.976" v="4"/>
          <ac:spMkLst>
            <pc:docMk/>
            <pc:sldMk cId="2210866551" sldId="256"/>
            <ac:spMk id="9" creationId="{F10BCCF5-D685-47FF-B675-647EAEB72C8E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3:44:14.648" v="2"/>
          <ac:spMkLst>
            <pc:docMk/>
            <pc:sldMk cId="2210866551" sldId="256"/>
            <ac:spMk id="10" creationId="{5EB7D2A2-F448-44D4-938C-DC84CBCB3B1E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3:44:14.648" v="2"/>
          <ac:spMkLst>
            <pc:docMk/>
            <pc:sldMk cId="2210866551" sldId="256"/>
            <ac:spMk id="12" creationId="{871AEA07-1E14-44B4-8E55-64EF049CD66F}"/>
          </ac:spMkLst>
        </pc:spChg>
        <pc:spChg chg="add">
          <ac:chgData name="Eric Esteves Aderne" userId="S::ericeaderne@br.com.br::3d14f66e-4c2e-4f7b-8baa-86891c77d93d" providerId="AD" clId="Web-{C15B680E-84A2-4962-8F3D-1A5AE24914A8}" dt="2020-12-02T13:44:26.976" v="5"/>
          <ac:spMkLst>
            <pc:docMk/>
            <pc:sldMk cId="2210866551" sldId="256"/>
            <ac:spMk id="15" creationId="{7653717E-6F8C-43E0-9893-C03AE87D18D6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3:44:26.976" v="4"/>
          <ac:spMkLst>
            <pc:docMk/>
            <pc:sldMk cId="2210866551" sldId="256"/>
            <ac:spMk id="16" creationId="{B0EE8A42-107A-4D4C-8D56-BBAE95C7FC0D}"/>
          </ac:spMkLst>
        </pc:spChg>
        <pc:spChg chg="add">
          <ac:chgData name="Eric Esteves Aderne" userId="S::ericeaderne@br.com.br::3d14f66e-4c2e-4f7b-8baa-86891c77d93d" providerId="AD" clId="Web-{C15B680E-84A2-4962-8F3D-1A5AE24914A8}" dt="2020-12-02T13:44:26.976" v="5"/>
          <ac:spMkLst>
            <pc:docMk/>
            <pc:sldMk cId="2210866551" sldId="256"/>
            <ac:spMk id="17" creationId="{35BB14B4-EC3F-47C7-9AF3-B0E017B75C42}"/>
          </ac:spMkLst>
        </pc:spChg>
        <pc:spChg chg="add">
          <ac:chgData name="Eric Esteves Aderne" userId="S::ericeaderne@br.com.br::3d14f66e-4c2e-4f7b-8baa-86891c77d93d" providerId="AD" clId="Web-{C15B680E-84A2-4962-8F3D-1A5AE24914A8}" dt="2020-12-02T13:44:26.976" v="5"/>
          <ac:spMkLst>
            <pc:docMk/>
            <pc:sldMk cId="2210866551" sldId="256"/>
            <ac:spMk id="18" creationId="{8E2CC403-21CD-41DF-BAC4-329D7FF03C5C}"/>
          </ac:spMkLst>
        </pc:spChg>
        <pc:grpChg chg="add">
          <ac:chgData name="Eric Esteves Aderne" userId="S::ericeaderne@br.com.br::3d14f66e-4c2e-4f7b-8baa-86891c77d93d" providerId="AD" clId="Web-{C15B680E-84A2-4962-8F3D-1A5AE24914A8}" dt="2020-12-02T13:44:26.976" v="5"/>
          <ac:grpSpMkLst>
            <pc:docMk/>
            <pc:sldMk cId="2210866551" sldId="256"/>
            <ac:grpSpMk id="19" creationId="{B13AA5FE-3FFC-4725-9ADD-E428544EC61B}"/>
          </ac:grpSpMkLst>
        </pc:grpChg>
        <pc:picChg chg="add mod">
          <ac:chgData name="Eric Esteves Aderne" userId="S::ericeaderne@br.com.br::3d14f66e-4c2e-4f7b-8baa-86891c77d93d" providerId="AD" clId="Web-{C15B680E-84A2-4962-8F3D-1A5AE24914A8}" dt="2020-12-02T13:45:45.228" v="9" actId="1076"/>
          <ac:picMkLst>
            <pc:docMk/>
            <pc:sldMk cId="2210866551" sldId="256"/>
            <ac:picMk id="4" creationId="{1643CC4F-77CD-42CE-83AA-7776FB4F3AD4}"/>
          </ac:picMkLst>
        </pc:picChg>
        <pc:picChg chg="add mod">
          <ac:chgData name="Eric Esteves Aderne" userId="S::ericeaderne@br.com.br::3d14f66e-4c2e-4f7b-8baa-86891c77d93d" providerId="AD" clId="Web-{C15B680E-84A2-4962-8F3D-1A5AE24914A8}" dt="2020-12-02T13:46:41.947" v="11" actId="1076"/>
          <ac:picMkLst>
            <pc:docMk/>
            <pc:sldMk cId="2210866551" sldId="256"/>
            <ac:picMk id="21" creationId="{CA50148D-228F-4E43-8E83-694C3E379295}"/>
          </ac:picMkLst>
        </pc:picChg>
        <pc:cxnChg chg="add del">
          <ac:chgData name="Eric Esteves Aderne" userId="S::ericeaderne@br.com.br::3d14f66e-4c2e-4f7b-8baa-86891c77d93d" providerId="AD" clId="Web-{C15B680E-84A2-4962-8F3D-1A5AE24914A8}" dt="2020-12-02T13:44:14.648" v="2"/>
          <ac:cxnSpMkLst>
            <pc:docMk/>
            <pc:sldMk cId="2210866551" sldId="256"/>
            <ac:cxnSpMk id="14" creationId="{F7C8EA93-3210-4C62-99E9-153C275E3A87}"/>
          </ac:cxnSpMkLst>
        </pc:cxnChg>
      </pc:sldChg>
      <pc:sldChg chg="modSp new">
        <pc:chgData name="Eric Esteves Aderne" userId="S::ericeaderne@br.com.br::3d14f66e-4c2e-4f7b-8baa-86891c77d93d" providerId="AD" clId="Web-{C15B680E-84A2-4962-8F3D-1A5AE24914A8}" dt="2020-12-02T16:37:41.091" v="2070" actId="20577"/>
        <pc:sldMkLst>
          <pc:docMk/>
          <pc:sldMk cId="2772549321" sldId="257"/>
        </pc:sldMkLst>
        <pc:spChg chg="mod">
          <ac:chgData name="Eric Esteves Aderne" userId="S::ericeaderne@br.com.br::3d14f66e-4c2e-4f7b-8baa-86891c77d93d" providerId="AD" clId="Web-{C15B680E-84A2-4962-8F3D-1A5AE24914A8}" dt="2020-12-02T16:37:41.091" v="2070" actId="20577"/>
          <ac:spMkLst>
            <pc:docMk/>
            <pc:sldMk cId="2772549321" sldId="257"/>
            <ac:spMk id="2" creationId="{2AA46361-C8B9-44FB-B211-EF61C2F70BD1}"/>
          </ac:spMkLst>
        </pc:spChg>
        <pc:spChg chg="mod">
          <ac:chgData name="Eric Esteves Aderne" userId="S::ericeaderne@br.com.br::3d14f66e-4c2e-4f7b-8baa-86891c77d93d" providerId="AD" clId="Web-{C15B680E-84A2-4962-8F3D-1A5AE24914A8}" dt="2020-12-02T14:30:51.824" v="1692" actId="14100"/>
          <ac:spMkLst>
            <pc:docMk/>
            <pc:sldMk cId="2772549321" sldId="257"/>
            <ac:spMk id="3" creationId="{F08DCE20-32DA-49C3-97B9-E58041002C4F}"/>
          </ac:spMkLst>
        </pc:spChg>
      </pc:sldChg>
      <pc:sldChg chg="addSp delSp modSp new">
        <pc:chgData name="Eric Esteves Aderne" userId="S::ericeaderne@br.com.br::3d14f66e-4c2e-4f7b-8baa-86891c77d93d" providerId="AD" clId="Web-{C15B680E-84A2-4962-8F3D-1A5AE24914A8}" dt="2020-12-02T14:31:12.121" v="1702" actId="20577"/>
        <pc:sldMkLst>
          <pc:docMk/>
          <pc:sldMk cId="2755018079" sldId="258"/>
        </pc:sldMkLst>
        <pc:spChg chg="mod">
          <ac:chgData name="Eric Esteves Aderne" userId="S::ericeaderne@br.com.br::3d14f66e-4c2e-4f7b-8baa-86891c77d93d" providerId="AD" clId="Web-{C15B680E-84A2-4962-8F3D-1A5AE24914A8}" dt="2020-12-02T14:31:12.121" v="1702" actId="20577"/>
          <ac:spMkLst>
            <pc:docMk/>
            <pc:sldMk cId="2755018079" sldId="258"/>
            <ac:spMk id="2" creationId="{DEFB46F1-D50D-4CF0-B37A-E228AA4EFA80}"/>
          </ac:spMkLst>
        </pc:spChg>
        <pc:spChg chg="mod">
          <ac:chgData name="Eric Esteves Aderne" userId="S::ericeaderne@br.com.br::3d14f66e-4c2e-4f7b-8baa-86891c77d93d" providerId="AD" clId="Web-{C15B680E-84A2-4962-8F3D-1A5AE24914A8}" dt="2020-12-02T13:56:42.177" v="489" actId="20577"/>
          <ac:spMkLst>
            <pc:docMk/>
            <pc:sldMk cId="2755018079" sldId="258"/>
            <ac:spMk id="3" creationId="{86BEC6CE-8F85-4D7E-B94E-55F5B403D0FD}"/>
          </ac:spMkLst>
        </pc:spChg>
        <pc:picChg chg="add del mod">
          <ac:chgData name="Eric Esteves Aderne" userId="S::ericeaderne@br.com.br::3d14f66e-4c2e-4f7b-8baa-86891c77d93d" providerId="AD" clId="Web-{C15B680E-84A2-4962-8F3D-1A5AE24914A8}" dt="2020-12-02T13:55:19.988" v="475"/>
          <ac:picMkLst>
            <pc:docMk/>
            <pc:sldMk cId="2755018079" sldId="258"/>
            <ac:picMk id="4" creationId="{75980688-3A49-4EC6-B9B4-D66A03B3A39C}"/>
          </ac:picMkLst>
        </pc:picChg>
        <pc:picChg chg="add mod">
          <ac:chgData name="Eric Esteves Aderne" userId="S::ericeaderne@br.com.br::3d14f66e-4c2e-4f7b-8baa-86891c77d93d" providerId="AD" clId="Web-{C15B680E-84A2-4962-8F3D-1A5AE24914A8}" dt="2020-12-02T13:55:44.160" v="485" actId="1076"/>
          <ac:picMkLst>
            <pc:docMk/>
            <pc:sldMk cId="2755018079" sldId="258"/>
            <ac:picMk id="5" creationId="{37E5760F-DD32-410C-BB2A-C18851D88144}"/>
          </ac:picMkLst>
        </pc:picChg>
      </pc:sldChg>
      <pc:sldChg chg="addSp delSp modSp new mod setBg">
        <pc:chgData name="Eric Esteves Aderne" userId="S::ericeaderne@br.com.br::3d14f66e-4c2e-4f7b-8baa-86891c77d93d" providerId="AD" clId="Web-{C15B680E-84A2-4962-8F3D-1A5AE24914A8}" dt="2020-12-02T14:39:26.614" v="2065" actId="20577"/>
        <pc:sldMkLst>
          <pc:docMk/>
          <pc:sldMk cId="4282824496" sldId="259"/>
        </pc:sldMkLst>
        <pc:spChg chg="mod">
          <ac:chgData name="Eric Esteves Aderne" userId="S::ericeaderne@br.com.br::3d14f66e-4c2e-4f7b-8baa-86891c77d93d" providerId="AD" clId="Web-{C15B680E-84A2-4962-8F3D-1A5AE24914A8}" dt="2020-12-02T14:19:46.905" v="1047" actId="20577"/>
          <ac:spMkLst>
            <pc:docMk/>
            <pc:sldMk cId="4282824496" sldId="259"/>
            <ac:spMk id="2" creationId="{37083089-0B9D-4776-8B12-9CAE312F1737}"/>
          </ac:spMkLst>
        </pc:spChg>
        <pc:spChg chg="mod">
          <ac:chgData name="Eric Esteves Aderne" userId="S::ericeaderne@br.com.br::3d14f66e-4c2e-4f7b-8baa-86891c77d93d" providerId="AD" clId="Web-{C15B680E-84A2-4962-8F3D-1A5AE24914A8}" dt="2020-12-02T14:39:26.614" v="2065" actId="20577"/>
          <ac:spMkLst>
            <pc:docMk/>
            <pc:sldMk cId="4282824496" sldId="259"/>
            <ac:spMk id="3" creationId="{E6B14FED-FB22-480A-80A1-0C2B5B91D845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4:19:33.265" v="1046"/>
          <ac:spMkLst>
            <pc:docMk/>
            <pc:sldMk cId="4282824496" sldId="259"/>
            <ac:spMk id="5" creationId="{DBF61EA3-B236-439E-9C0B-340980D56BEE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4:19:33.265" v="1046"/>
          <ac:spMkLst>
            <pc:docMk/>
            <pc:sldMk cId="4282824496" sldId="259"/>
            <ac:spMk id="7" creationId="{E659831F-0D9A-4C63-9EBB-8435B85A440F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4:19:11.764" v="1042"/>
          <ac:spMkLst>
            <pc:docMk/>
            <pc:sldMk cId="4282824496" sldId="259"/>
            <ac:spMk id="8" creationId="{4DA718D0-4865-4629-8134-44F68D41D574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4:19:11.764" v="1042"/>
          <ac:spMkLst>
            <pc:docMk/>
            <pc:sldMk cId="4282824496" sldId="259"/>
            <ac:spMk id="14" creationId="{CBC4F608-B4B8-48C3-9572-C0F061B1CD99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4:19:31.405" v="1045"/>
          <ac:spMkLst>
            <pc:docMk/>
            <pc:sldMk cId="4282824496" sldId="259"/>
            <ac:spMk id="17" creationId="{7515D20E-1AB7-4E74-9236-2B72B63D60B6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4:19:31.405" v="1045"/>
          <ac:spMkLst>
            <pc:docMk/>
            <pc:sldMk cId="4282824496" sldId="259"/>
            <ac:spMk id="24" creationId="{3873B707-463F-40B0-8227-E8CC6C67EB25}"/>
          </ac:spMkLst>
        </pc:spChg>
        <pc:spChg chg="add del">
          <ac:chgData name="Eric Esteves Aderne" userId="S::ericeaderne@br.com.br::3d14f66e-4c2e-4f7b-8baa-86891c77d93d" providerId="AD" clId="Web-{C15B680E-84A2-4962-8F3D-1A5AE24914A8}" dt="2020-12-02T14:19:31.405" v="1045"/>
          <ac:spMkLst>
            <pc:docMk/>
            <pc:sldMk cId="4282824496" sldId="259"/>
            <ac:spMk id="26" creationId="{19C9EAEA-39D0-4B0E-A0EB-51E7B26740B1}"/>
          </ac:spMkLst>
        </pc:spChg>
        <pc:grpChg chg="add del">
          <ac:chgData name="Eric Esteves Aderne" userId="S::ericeaderne@br.com.br::3d14f66e-4c2e-4f7b-8baa-86891c77d93d" providerId="AD" clId="Web-{C15B680E-84A2-4962-8F3D-1A5AE24914A8}" dt="2020-12-02T14:19:33.265" v="1046"/>
          <ac:grpSpMkLst>
            <pc:docMk/>
            <pc:sldMk cId="4282824496" sldId="259"/>
            <ac:grpSpMk id="6" creationId="{28FAF094-D087-493F-8DF9-A486C2D6BBAA}"/>
          </ac:grpSpMkLst>
        </pc:grpChg>
        <pc:grpChg chg="add del">
          <ac:chgData name="Eric Esteves Aderne" userId="S::ericeaderne@br.com.br::3d14f66e-4c2e-4f7b-8baa-86891c77d93d" providerId="AD" clId="Web-{C15B680E-84A2-4962-8F3D-1A5AE24914A8}" dt="2020-12-02T14:19:11.764" v="1042"/>
          <ac:grpSpMkLst>
            <pc:docMk/>
            <pc:sldMk cId="4282824496" sldId="259"/>
            <ac:grpSpMk id="10" creationId="{65167ED7-6315-43AB-B1B6-C326D5FD8F84}"/>
          </ac:grpSpMkLst>
        </pc:grpChg>
        <pc:grpChg chg="add del">
          <ac:chgData name="Eric Esteves Aderne" userId="S::ericeaderne@br.com.br::3d14f66e-4c2e-4f7b-8baa-86891c77d93d" providerId="AD" clId="Web-{C15B680E-84A2-4962-8F3D-1A5AE24914A8}" dt="2020-12-02T14:19:31.405" v="1045"/>
          <ac:grpSpMkLst>
            <pc:docMk/>
            <pc:sldMk cId="4282824496" sldId="259"/>
            <ac:grpSpMk id="19" creationId="{032D8612-31EB-44CF-A1D0-14FD4C705424}"/>
          </ac:grpSpMkLst>
        </pc:grpChg>
      </pc:sldChg>
      <pc:sldChg chg="addSp modSp new">
        <pc:chgData name="Eric Esteves Aderne" userId="S::ericeaderne@br.com.br::3d14f66e-4c2e-4f7b-8baa-86891c77d93d" providerId="AD" clId="Web-{C15B680E-84A2-4962-8F3D-1A5AE24914A8}" dt="2020-12-02T14:38:38.942" v="2062" actId="1076"/>
        <pc:sldMkLst>
          <pc:docMk/>
          <pc:sldMk cId="1413820189" sldId="260"/>
        </pc:sldMkLst>
        <pc:spChg chg="mod">
          <ac:chgData name="Eric Esteves Aderne" userId="S::ericeaderne@br.com.br::3d14f66e-4c2e-4f7b-8baa-86891c77d93d" providerId="AD" clId="Web-{C15B680E-84A2-4962-8F3D-1A5AE24914A8}" dt="2020-12-02T14:38:38.942" v="2062" actId="1076"/>
          <ac:spMkLst>
            <pc:docMk/>
            <pc:sldMk cId="1413820189" sldId="260"/>
            <ac:spMk id="2" creationId="{8F73DF03-3A9A-476A-89CD-A863442FD3A4}"/>
          </ac:spMkLst>
        </pc:spChg>
        <pc:spChg chg="mod">
          <ac:chgData name="Eric Esteves Aderne" userId="S::ericeaderne@br.com.br::3d14f66e-4c2e-4f7b-8baa-86891c77d93d" providerId="AD" clId="Web-{C15B680E-84A2-4962-8F3D-1A5AE24914A8}" dt="2020-12-02T14:38:31.863" v="2053" actId="20577"/>
          <ac:spMkLst>
            <pc:docMk/>
            <pc:sldMk cId="1413820189" sldId="260"/>
            <ac:spMk id="3" creationId="{F4A876AE-F76F-4133-A779-A2100595078E}"/>
          </ac:spMkLst>
        </pc:spChg>
        <pc:picChg chg="add mod">
          <ac:chgData name="Eric Esteves Aderne" userId="S::ericeaderne@br.com.br::3d14f66e-4c2e-4f7b-8baa-86891c77d93d" providerId="AD" clId="Web-{C15B680E-84A2-4962-8F3D-1A5AE24914A8}" dt="2020-12-02T14:33:48.749" v="1758" actId="1076"/>
          <ac:picMkLst>
            <pc:docMk/>
            <pc:sldMk cId="1413820189" sldId="260"/>
            <ac:picMk id="4" creationId="{B4A00138-729E-478A-A04C-5493309CA0C6}"/>
          </ac:picMkLst>
        </pc:picChg>
      </pc:sldChg>
      <pc:sldMasterChg chg="del delSldLayout">
        <pc:chgData name="Eric Esteves Aderne" userId="S::ericeaderne@br.com.br::3d14f66e-4c2e-4f7b-8baa-86891c77d93d" providerId="AD" clId="Web-{C15B680E-84A2-4962-8F3D-1A5AE24914A8}" dt="2020-12-02T13:43:56.819" v="0"/>
        <pc:sldMasterMkLst>
          <pc:docMk/>
          <pc:sldMasterMk cId="2675746937" sldId="2147483648"/>
        </pc:sldMasterMkLst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Eric Esteves Aderne" userId="S::ericeaderne@br.com.br::3d14f66e-4c2e-4f7b-8baa-86891c77d93d" providerId="AD" clId="Web-{C15B680E-84A2-4962-8F3D-1A5AE24914A8}" dt="2020-12-02T13:43:56.819" v="0"/>
        <pc:sldMasterMkLst>
          <pc:docMk/>
          <pc:sldMasterMk cId="765889454" sldId="2147483660"/>
        </pc:sldMasterMkLst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2714424728" sldId="2147483661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3241667164" sldId="2147483662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276991272" sldId="2147483663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1680365851" sldId="2147483664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2498230969" sldId="2147483665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2664760569" sldId="2147483666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2791543443" sldId="2147483667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1714683955" sldId="2147483668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3705562303" sldId="2147483669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2392256215" sldId="2147483670"/>
          </pc:sldLayoutMkLst>
        </pc:sldLayoutChg>
        <pc:sldLayoutChg chg="add mod replId">
          <pc:chgData name="Eric Esteves Aderne" userId="S::ericeaderne@br.com.br::3d14f66e-4c2e-4f7b-8baa-86891c77d93d" providerId="AD" clId="Web-{C15B680E-84A2-4962-8F3D-1A5AE24914A8}" dt="2020-12-02T13:43:56.819" v="0"/>
          <pc:sldLayoutMkLst>
            <pc:docMk/>
            <pc:sldMasterMk cId="765889454" sldId="2147483660"/>
            <pc:sldLayoutMk cId="415944144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2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5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4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6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6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6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cs typeface="Calibri Light"/>
              </a:rPr>
              <a:t>Framework para Automação </a:t>
            </a:r>
            <a:br>
              <a:rPr lang="de-DE" dirty="0">
                <a:cs typeface="Calibri Light"/>
              </a:rPr>
            </a:br>
            <a:r>
              <a:rPr lang="de-DE" b="1">
                <a:cs typeface="Calibri Light"/>
              </a:rPr>
              <a:t>Alteryx ML flows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20" descr="Uma imagem contendo placa, monitor, placar, verde&#10;&#10;Descrição gerada automaticamente">
            <a:extLst>
              <a:ext uri="{FF2B5EF4-FFF2-40B4-BE49-F238E27FC236}">
                <a16:creationId xmlns:a16="http://schemas.microsoft.com/office/drawing/2014/main" id="{1643CC4F-77CD-42CE-83AA-7776FB4F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349" y="880613"/>
            <a:ext cx="1905000" cy="1905000"/>
          </a:xfrm>
          <a:prstGeom prst="rect">
            <a:avLst/>
          </a:prstGeom>
        </p:spPr>
      </p:pic>
      <p:pic>
        <p:nvPicPr>
          <p:cNvPr id="21" name="Imagem 21" descr="Texto&#10;&#10;Descrição gerada automaticamente">
            <a:extLst>
              <a:ext uri="{FF2B5EF4-FFF2-40B4-BE49-F238E27FC236}">
                <a16:creationId xmlns:a16="http://schemas.microsoft.com/office/drawing/2014/main" id="{CA50148D-228F-4E43-8E83-694C3E37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249" y="3895297"/>
            <a:ext cx="2743200" cy="13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Feature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 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Engineering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Transformação datas: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70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Feature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 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Engineering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Transformações: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Feature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 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Engineering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err="1">
                <a:cs typeface="Calibri"/>
              </a:rPr>
              <a:t>Sampling</a:t>
            </a:r>
            <a:r>
              <a:rPr lang="pt-BR" dirty="0">
                <a:cs typeface="Calibri"/>
              </a:rPr>
              <a:t>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732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Feature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 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Engineering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Target </a:t>
            </a:r>
            <a:r>
              <a:rPr lang="pt-BR" dirty="0" err="1">
                <a:cs typeface="Calibri"/>
              </a:rPr>
              <a:t>transform</a:t>
            </a:r>
            <a:r>
              <a:rPr lang="pt-BR" dirty="0">
                <a:cs typeface="Calibri"/>
              </a:rPr>
              <a:t>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117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Feature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 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Engineering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err="1">
                <a:cs typeface="Calibri"/>
              </a:rPr>
              <a:t>Imputation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Categorical</a:t>
            </a:r>
            <a:r>
              <a:rPr lang="pt-BR" dirty="0">
                <a:cs typeface="Calibri"/>
              </a:rPr>
              <a:t>:</a:t>
            </a:r>
          </a:p>
          <a:p>
            <a:r>
              <a:rPr lang="pt-BR" dirty="0">
                <a:cs typeface="Calibri"/>
              </a:rPr>
              <a:t>Preenchimento de </a:t>
            </a:r>
            <a:r>
              <a:rPr lang="pt-BR" dirty="0" err="1">
                <a:cs typeface="Calibri"/>
              </a:rPr>
              <a:t>Missing</a:t>
            </a:r>
            <a:r>
              <a:rPr lang="pt-BR" dirty="0">
                <a:cs typeface="Calibri"/>
              </a:rPr>
              <a:t> Data com uma constante Categórica</a:t>
            </a:r>
          </a:p>
          <a:p>
            <a:r>
              <a:rPr lang="pt-BR" dirty="0">
                <a:cs typeface="Calibri"/>
              </a:rPr>
              <a:t>Possibilidade de escolha por moda ou um valor arbitrário</a:t>
            </a:r>
          </a:p>
          <a:p>
            <a:r>
              <a:rPr lang="pt-BR" dirty="0">
                <a:cs typeface="Calibri"/>
              </a:rPr>
              <a:t>Entrada</a:t>
            </a:r>
          </a:p>
          <a:p>
            <a:r>
              <a:rPr lang="pt-BR" dirty="0">
                <a:cs typeface="Calibri"/>
              </a:rPr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155242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Auto ML Regressão: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29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Auto ML Classificação: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45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Auto ML Séries Temporais: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53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Auto ML </a:t>
            </a:r>
            <a:r>
              <a:rPr lang="pt-BR" dirty="0" err="1">
                <a:cs typeface="Calibri"/>
              </a:rPr>
              <a:t>Clusterização</a:t>
            </a:r>
            <a:r>
              <a:rPr lang="pt-BR" dirty="0">
                <a:cs typeface="Calibri"/>
              </a:rPr>
              <a:t>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75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err="1">
                <a:cs typeface="Calibri"/>
              </a:rPr>
              <a:t>Clusterização</a:t>
            </a:r>
            <a:r>
              <a:rPr lang="pt-BR" dirty="0">
                <a:cs typeface="Calibri"/>
              </a:rPr>
              <a:t>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4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B46F1-D50D-4CF0-B37A-E228AA4E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Metodologia Crisp -DM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EC6CE-8F85-4D7E-B94E-55F5B403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 panose="020F0502020204030204"/>
              </a:rPr>
              <a:t>Essa metodologia é utilizada em mineração de dados, onde alguns processos em sequência são aplicados, junto com alguns ciclos, </a:t>
            </a:r>
            <a:r>
              <a:rPr lang="pt-BR">
                <a:cs typeface="Calibri" panose="020F0502020204030204"/>
              </a:rPr>
              <a:t>de forma que os dados possam ser entendidos e processados </a:t>
            </a:r>
            <a:r>
              <a:rPr lang="pt-BR" dirty="0">
                <a:cs typeface="Calibri" panose="020F0502020204030204"/>
              </a:rPr>
              <a:t>para </a:t>
            </a:r>
            <a:r>
              <a:rPr lang="pt-BR" b="1" dirty="0">
                <a:cs typeface="Calibri" panose="020F0502020204030204"/>
              </a:rPr>
              <a:t>extração de valor.</a:t>
            </a:r>
          </a:p>
          <a:p>
            <a:pPr marL="0" indent="0">
              <a:buNone/>
            </a:pPr>
            <a:endParaRPr lang="pt-BR" b="1" dirty="0">
              <a:cs typeface="Calibri" panose="020F0502020204030204"/>
            </a:endParaRP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7E5760F-DD32-410C-BB2A-C18851D8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17" y="286394"/>
            <a:ext cx="6150632" cy="61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err="1">
                <a:cs typeface="Calibri"/>
              </a:rPr>
              <a:t>Deep</a:t>
            </a:r>
            <a:r>
              <a:rPr lang="pt-BR" dirty="0">
                <a:cs typeface="Calibri"/>
              </a:rPr>
              <a:t> Learning – MLP e LSTM: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96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83089-0B9D-4776-8B12-9CAE312F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Estrutura de modelagem com Machine Learning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19C79F-021C-4DFC-9AC0-E6381147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865384"/>
            <a:ext cx="10326119" cy="45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83089-0B9D-4776-8B12-9CAE312F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Estrutura de modelagem com </a:t>
            </a:r>
            <a:r>
              <a:rPr lang="pt-BR" sz="4000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Machine</a:t>
            </a:r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14FED-FB22-480A-80A1-0C2B5B91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pt-BR" b="1" dirty="0">
                <a:cs typeface="Calibri" panose="020F0502020204030204"/>
              </a:rPr>
              <a:t>Entendimento do problema</a:t>
            </a:r>
          </a:p>
          <a:p>
            <a:pPr marL="514350" indent="-514350">
              <a:buAutoNum type="arabicPeriod"/>
            </a:pPr>
            <a:r>
              <a:rPr lang="pt-BR" b="1" dirty="0">
                <a:cs typeface="Calibri" panose="020F0502020204030204"/>
              </a:rPr>
              <a:t>Integração dos dados</a:t>
            </a:r>
            <a:r>
              <a:rPr lang="pt-BR" dirty="0">
                <a:cs typeface="Calibri" panose="020F0502020204030204"/>
              </a:rPr>
              <a:t>. Formação do dataset</a:t>
            </a:r>
            <a:r>
              <a:rPr lang="pt-BR">
                <a:cs typeface="Calibri" panose="020F0502020204030204"/>
              </a:rPr>
              <a:t>. ETL – BW -&gt; DATALAKE</a:t>
            </a:r>
            <a:endParaRPr lang="pt-BR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Análise de qualidade dos dados –</a:t>
            </a:r>
            <a:r>
              <a:rPr lang="pt-BR" b="1" dirty="0">
                <a:cs typeface="Calibri" panose="020F0502020204030204"/>
              </a:rPr>
              <a:t> </a:t>
            </a:r>
            <a:r>
              <a:rPr lang="pt-BR" b="1" dirty="0" err="1">
                <a:cs typeface="Calibri" panose="020F0502020204030204"/>
              </a:rPr>
              <a:t>Sanity</a:t>
            </a:r>
            <a:r>
              <a:rPr lang="pt-BR" b="1" dirty="0">
                <a:cs typeface="Calibri" panose="020F0502020204030204"/>
              </a:rPr>
              <a:t> </a:t>
            </a:r>
            <a:r>
              <a:rPr lang="pt-BR" b="1" dirty="0" err="1">
                <a:cs typeface="Calibri" panose="020F0502020204030204"/>
              </a:rPr>
              <a:t>check</a:t>
            </a:r>
          </a:p>
          <a:p>
            <a:pPr marL="514350" indent="-514350">
              <a:buAutoNum type="arabicPeriod"/>
            </a:pPr>
            <a:r>
              <a:rPr lang="pt-BR" b="1" dirty="0">
                <a:cs typeface="Calibri" panose="020F0502020204030204"/>
              </a:rPr>
              <a:t>Data </a:t>
            </a:r>
            <a:r>
              <a:rPr lang="pt-BR" b="1" err="1">
                <a:cs typeface="Calibri" panose="020F0502020204030204"/>
              </a:rPr>
              <a:t>cleansing</a:t>
            </a:r>
            <a:r>
              <a:rPr lang="pt-BR" dirty="0">
                <a:cs typeface="Calibri" panose="020F0502020204030204"/>
              </a:rPr>
              <a:t> -  Limpeza dos dados, </a:t>
            </a:r>
            <a:r>
              <a:rPr lang="pt-BR">
                <a:cs typeface="Calibri" panose="020F0502020204030204"/>
              </a:rPr>
              <a:t>pré-formatação para modelagem, preenchimento de </a:t>
            </a:r>
            <a:r>
              <a:rPr lang="pt-BR" err="1">
                <a:cs typeface="Calibri" panose="020F0502020204030204"/>
              </a:rPr>
              <a:t>missing</a:t>
            </a:r>
            <a:r>
              <a:rPr lang="pt-BR" dirty="0">
                <a:cs typeface="Calibri" panose="020F0502020204030204"/>
              </a:rPr>
              <a:t> </a:t>
            </a:r>
            <a:r>
              <a:rPr lang="pt-BR">
                <a:cs typeface="Calibri" panose="020F0502020204030204"/>
              </a:rPr>
              <a:t>values.</a:t>
            </a:r>
            <a:endParaRPr lang="pt-BR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Análise exploratória de Dados – </a:t>
            </a:r>
            <a:r>
              <a:rPr lang="pt-BR" b="1">
                <a:cs typeface="Calibri" panose="020F0502020204030204"/>
              </a:rPr>
              <a:t>EDA -&gt; Tableau </a:t>
            </a:r>
            <a:endParaRPr lang="pt-BR" b="1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pt-BR" b="1" dirty="0" err="1">
                <a:cs typeface="Calibri" panose="020F0502020204030204"/>
              </a:rPr>
              <a:t>Feature</a:t>
            </a:r>
            <a:r>
              <a:rPr lang="pt-BR" b="1" dirty="0">
                <a:cs typeface="Calibri" panose="020F0502020204030204"/>
              </a:rPr>
              <a:t> </a:t>
            </a:r>
            <a:r>
              <a:rPr lang="pt-BR" b="1" dirty="0" err="1">
                <a:cs typeface="Calibri" panose="020F0502020204030204"/>
              </a:rPr>
              <a:t>Engineering</a:t>
            </a:r>
            <a:r>
              <a:rPr lang="pt-BR" dirty="0">
                <a:cs typeface="Calibri" panose="020F0502020204030204"/>
              </a:rPr>
              <a:t> – Engenharia de atributos, </a:t>
            </a:r>
            <a:r>
              <a:rPr lang="pt-BR" dirty="0" err="1">
                <a:cs typeface="Calibri" panose="020F0502020204030204"/>
              </a:rPr>
              <a:t>sampling</a:t>
            </a:r>
            <a:r>
              <a:rPr lang="pt-BR" dirty="0">
                <a:cs typeface="Calibri" panose="020F0502020204030204"/>
              </a:rPr>
              <a:t>, </a:t>
            </a:r>
            <a:r>
              <a:rPr lang="pt-BR" dirty="0" err="1">
                <a:cs typeface="Calibri" panose="020F0502020204030204"/>
              </a:rPr>
              <a:t>scaling</a:t>
            </a:r>
          </a:p>
          <a:p>
            <a:pPr marL="514350" indent="-514350">
              <a:buAutoNum type="arabicPeriod"/>
            </a:pPr>
            <a:r>
              <a:rPr lang="pt-BR" b="1" dirty="0" err="1">
                <a:cs typeface="Calibri" panose="020F0502020204030204"/>
              </a:rPr>
              <a:t>Feature</a:t>
            </a:r>
            <a:r>
              <a:rPr lang="pt-BR" b="1" dirty="0">
                <a:cs typeface="Calibri" panose="020F0502020204030204"/>
              </a:rPr>
              <a:t> </a:t>
            </a:r>
            <a:r>
              <a:rPr lang="pt-BR" b="1" dirty="0" err="1">
                <a:cs typeface="Calibri" panose="020F0502020204030204"/>
              </a:rPr>
              <a:t>Selection</a:t>
            </a:r>
          </a:p>
          <a:p>
            <a:pPr marL="514350" indent="-514350">
              <a:buAutoNum type="arabicPeriod"/>
            </a:pPr>
            <a:r>
              <a:rPr lang="pt-BR" b="1" dirty="0">
                <a:cs typeface="Calibri" panose="020F0502020204030204"/>
              </a:rPr>
              <a:t>Modelagem</a:t>
            </a:r>
          </a:p>
          <a:p>
            <a:pPr marL="514350" indent="-514350">
              <a:buAutoNum type="arabicPeriod"/>
            </a:pPr>
            <a:r>
              <a:rPr lang="pt-BR" b="1" dirty="0">
                <a:cs typeface="Calibri" panose="020F0502020204030204"/>
              </a:rPr>
              <a:t>Avaliação dos resultados</a:t>
            </a:r>
          </a:p>
          <a:p>
            <a:pPr marL="514350" indent="-514350">
              <a:buAutoNum type="arabicPeriod"/>
            </a:pPr>
            <a:r>
              <a:rPr lang="pt-BR" b="1" dirty="0" err="1">
                <a:cs typeface="Calibri" panose="020F0502020204030204"/>
              </a:rPr>
              <a:t>Deploy</a:t>
            </a:r>
            <a:r>
              <a:rPr lang="pt-BR" dirty="0">
                <a:cs typeface="Calibri" panose="020F0502020204030204"/>
              </a:rPr>
              <a:t> da solução</a:t>
            </a:r>
          </a:p>
          <a:p>
            <a:pPr marL="514350" indent="-514350">
              <a:buAutoNum type="arabicPeriod"/>
            </a:pPr>
            <a:endParaRPr lang="pt-BR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045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46361-C8B9-44FB-B211-EF61C2F7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41" y="327809"/>
            <a:ext cx="1145831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Construindo Fluxos </a:t>
            </a:r>
            <a:r>
              <a:rPr lang="pt-BR" sz="4000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Alteryx</a:t>
            </a:r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 em um projeto com 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DCE20-32DA-49C3-97B9-E5804100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1609706"/>
            <a:ext cx="9657521" cy="35512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Organização dos </a:t>
            </a:r>
            <a:r>
              <a:rPr lang="pt-BR" b="1" dirty="0">
                <a:ea typeface="+mn-lt"/>
                <a:cs typeface="+mn-lt"/>
              </a:rPr>
              <a:t>fluxos</a:t>
            </a:r>
            <a:r>
              <a:rPr lang="pt-BR" dirty="0">
                <a:ea typeface="+mn-lt"/>
                <a:cs typeface="+mn-lt"/>
              </a:rPr>
              <a:t> e </a:t>
            </a:r>
            <a:r>
              <a:rPr lang="pt-BR" b="1" dirty="0">
                <a:ea typeface="+mn-lt"/>
                <a:cs typeface="+mn-lt"/>
              </a:rPr>
              <a:t>pastas</a:t>
            </a:r>
            <a:r>
              <a:rPr lang="pt-BR" dirty="0">
                <a:ea typeface="+mn-lt"/>
                <a:cs typeface="+mn-lt"/>
              </a:rPr>
              <a:t> de arquivos: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pt-BR" sz="2600" dirty="0">
                <a:ea typeface="+mn-lt"/>
                <a:cs typeface="+mn-lt"/>
              </a:rPr>
              <a:t>Dados brutos</a:t>
            </a:r>
          </a:p>
          <a:p>
            <a:pPr marL="514350" indent="-514350">
              <a:buAutoNum type="arabicPeriod"/>
            </a:pPr>
            <a:r>
              <a:rPr lang="pt-BR" sz="2600" dirty="0">
                <a:ea typeface="+mn-lt"/>
                <a:cs typeface="+mn-lt"/>
              </a:rPr>
              <a:t>Integração de dados - </a:t>
            </a:r>
            <a:r>
              <a:rPr lang="pt-BR" sz="2600" dirty="0" err="1">
                <a:ea typeface="+mn-lt"/>
                <a:cs typeface="+mn-lt"/>
              </a:rPr>
              <a:t>Joins</a:t>
            </a:r>
            <a:r>
              <a:rPr lang="pt-BR" sz="2600" dirty="0">
                <a:ea typeface="+mn-lt"/>
                <a:cs typeface="+mn-lt"/>
              </a:rPr>
              <a:t> </a:t>
            </a:r>
          </a:p>
          <a:p>
            <a:pPr marL="514350" indent="-514350">
              <a:buAutoNum type="arabicPeriod"/>
            </a:pPr>
            <a:r>
              <a:rPr lang="pt-BR" sz="2600" b="1" dirty="0">
                <a:ea typeface="+mn-lt"/>
                <a:cs typeface="+mn-lt"/>
              </a:rPr>
              <a:t>Data </a:t>
            </a:r>
            <a:r>
              <a:rPr lang="pt-BR" sz="2600" b="1" dirty="0" err="1">
                <a:ea typeface="+mn-lt"/>
                <a:cs typeface="+mn-lt"/>
              </a:rPr>
              <a:t>Cleaning</a:t>
            </a:r>
            <a:endParaRPr lang="en-US" sz="2600" b="1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pt-BR" sz="2600" b="1" dirty="0" err="1">
                <a:ea typeface="+mn-lt"/>
                <a:cs typeface="+mn-lt"/>
              </a:rPr>
              <a:t>Feature</a:t>
            </a:r>
            <a:r>
              <a:rPr lang="pt-BR" sz="2600" b="1" dirty="0">
                <a:ea typeface="+mn-lt"/>
                <a:cs typeface="+mn-lt"/>
              </a:rPr>
              <a:t> </a:t>
            </a:r>
            <a:r>
              <a:rPr lang="pt-BR" sz="2600" b="1" dirty="0" err="1">
                <a:ea typeface="+mn-lt"/>
                <a:cs typeface="+mn-lt"/>
              </a:rPr>
              <a:t>Engineering</a:t>
            </a:r>
            <a:endParaRPr lang="pt-BR" sz="2600" b="1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pt-BR" sz="2600" b="1" dirty="0" err="1">
                <a:ea typeface="+mn-lt"/>
                <a:cs typeface="+mn-lt"/>
              </a:rPr>
              <a:t>Feature</a:t>
            </a:r>
            <a:r>
              <a:rPr lang="pt-BR" sz="2600" b="1" dirty="0">
                <a:ea typeface="+mn-lt"/>
                <a:cs typeface="+mn-lt"/>
              </a:rPr>
              <a:t> </a:t>
            </a:r>
            <a:r>
              <a:rPr lang="pt-BR" sz="2600" b="1" dirty="0" err="1">
                <a:ea typeface="+mn-lt"/>
                <a:cs typeface="+mn-lt"/>
              </a:rPr>
              <a:t>Selection</a:t>
            </a:r>
            <a:endParaRPr lang="pt-BR" sz="2600" b="1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pt-BR" sz="2600" b="1" dirty="0">
                <a:ea typeface="+mn-lt"/>
                <a:cs typeface="+mn-lt"/>
              </a:rPr>
              <a:t>Modelagem</a:t>
            </a:r>
          </a:p>
          <a:p>
            <a:pPr marL="514350" indent="-514350">
              <a:buAutoNum type="arabicPeriod"/>
            </a:pPr>
            <a:r>
              <a:rPr lang="pt-BR" sz="2600" dirty="0">
                <a:ea typeface="+mn-lt"/>
                <a:cs typeface="+mn-lt"/>
              </a:rPr>
              <a:t>Inferência - </a:t>
            </a:r>
            <a:r>
              <a:rPr lang="pt-BR" sz="2600" dirty="0" err="1">
                <a:ea typeface="+mn-lt"/>
                <a:cs typeface="+mn-lt"/>
              </a:rPr>
              <a:t>deploy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C8E31B-614A-452A-A209-A9015B54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18" y="3385334"/>
            <a:ext cx="76676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7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46361-C8B9-44FB-B211-EF61C2F7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4882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Desenvolvimento do Framework - Macros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DCE20-32DA-49C3-97B9-E5804100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2"/>
            <a:ext cx="10515600" cy="528586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pt-BR" b="1" dirty="0" err="1">
                <a:ea typeface="+mn-lt"/>
                <a:cs typeface="+mn-lt"/>
              </a:rPr>
              <a:t>Feature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Selection</a:t>
            </a:r>
            <a:r>
              <a:rPr lang="pt-BR" b="1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1085850" lvl="1" indent="-342900"/>
            <a:r>
              <a:rPr lang="pt-BR" b="1" dirty="0">
                <a:ea typeface="+mn-lt"/>
                <a:cs typeface="+mn-lt"/>
              </a:rPr>
              <a:t>Variância e correlação entre </a:t>
            </a:r>
            <a:r>
              <a:rPr lang="pt-BR" b="1" dirty="0" err="1">
                <a:ea typeface="+mn-lt"/>
                <a:cs typeface="+mn-lt"/>
              </a:rPr>
              <a:t>features</a:t>
            </a:r>
            <a:r>
              <a:rPr lang="pt-BR" b="1" dirty="0">
                <a:ea typeface="+mn-lt"/>
                <a:cs typeface="+mn-lt"/>
              </a:rPr>
              <a:t> -  </a:t>
            </a:r>
            <a:r>
              <a:rPr lang="pt-BR" b="1" dirty="0">
                <a:solidFill>
                  <a:srgbClr val="00B050"/>
                </a:solidFill>
                <a:ea typeface="+mn-lt"/>
                <a:cs typeface="+mn-lt"/>
              </a:rPr>
              <a:t>macro</a:t>
            </a:r>
          </a:p>
          <a:p>
            <a:pPr marL="1085850" lvl="1" indent="-342900"/>
            <a:r>
              <a:rPr lang="pt-BR" b="1" dirty="0">
                <a:ea typeface="+mn-lt"/>
                <a:cs typeface="+mn-lt"/>
              </a:rPr>
              <a:t>Correlação com a target e seleção pelo modelo - </a:t>
            </a:r>
            <a:r>
              <a:rPr lang="pt-BR" b="1" dirty="0">
                <a:solidFill>
                  <a:srgbClr val="00B050"/>
                </a:solidFill>
                <a:ea typeface="+mn-lt"/>
                <a:cs typeface="+mn-lt"/>
              </a:rPr>
              <a:t>macro</a:t>
            </a:r>
          </a:p>
          <a:p>
            <a:pPr marL="514350" indent="-514350">
              <a:buAutoNum type="arabicPeriod"/>
            </a:pPr>
            <a:r>
              <a:rPr lang="pt-BR" b="1" dirty="0" err="1">
                <a:ea typeface="+mn-lt"/>
                <a:cs typeface="+mn-lt"/>
              </a:rPr>
              <a:t>Feature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Engineering</a:t>
            </a:r>
            <a:endParaRPr lang="pt-BR" b="1" dirty="0">
              <a:ea typeface="+mn-lt"/>
              <a:cs typeface="+mn-lt"/>
            </a:endParaRPr>
          </a:p>
          <a:p>
            <a:pPr marL="971550" lvl="1"/>
            <a:r>
              <a:rPr lang="pt-BR" dirty="0" err="1">
                <a:ea typeface="+mn-lt"/>
                <a:cs typeface="+mn-lt"/>
              </a:rPr>
              <a:t>One</a:t>
            </a:r>
            <a:r>
              <a:rPr lang="pt-BR" dirty="0">
                <a:ea typeface="+mn-lt"/>
                <a:cs typeface="+mn-lt"/>
              </a:rPr>
              <a:t>-hot </a:t>
            </a:r>
            <a:r>
              <a:rPr lang="pt-BR" dirty="0" err="1">
                <a:ea typeface="+mn-lt"/>
                <a:cs typeface="+mn-lt"/>
              </a:rPr>
              <a:t>encoding</a:t>
            </a:r>
            <a:r>
              <a:rPr lang="pt-BR" dirty="0">
                <a:ea typeface="+mn-lt"/>
                <a:cs typeface="+mn-lt"/>
              </a:rPr>
              <a:t> - </a:t>
            </a:r>
            <a:r>
              <a:rPr lang="pt-BR" b="1" dirty="0">
                <a:solidFill>
                  <a:srgbClr val="00B050"/>
                </a:solidFill>
                <a:ea typeface="+mn-lt"/>
                <a:cs typeface="+mn-lt"/>
              </a:rPr>
              <a:t>macro</a:t>
            </a:r>
          </a:p>
          <a:p>
            <a:pPr marL="971550" lvl="1"/>
            <a:r>
              <a:rPr lang="pt-BR" dirty="0" err="1">
                <a:ea typeface="+mn-lt"/>
                <a:cs typeface="+mn-lt"/>
              </a:rPr>
              <a:t>Discretização</a:t>
            </a:r>
            <a:r>
              <a:rPr lang="pt-BR" dirty="0">
                <a:ea typeface="+mn-lt"/>
                <a:cs typeface="+mn-lt"/>
              </a:rPr>
              <a:t> - macro</a:t>
            </a:r>
          </a:p>
          <a:p>
            <a:pPr marL="971550" lvl="1"/>
            <a:r>
              <a:rPr lang="pt-BR" dirty="0">
                <a:ea typeface="+mn-lt"/>
                <a:cs typeface="+mn-lt"/>
              </a:rPr>
              <a:t>Com datas - macro</a:t>
            </a:r>
          </a:p>
          <a:p>
            <a:pPr marL="971550" lvl="1"/>
            <a:r>
              <a:rPr lang="pt-BR" dirty="0">
                <a:ea typeface="+mn-lt"/>
                <a:cs typeface="+mn-lt"/>
              </a:rPr>
              <a:t>Transformações - macro</a:t>
            </a:r>
          </a:p>
          <a:p>
            <a:pPr marL="971550" lvl="1"/>
            <a:r>
              <a:rPr lang="pt-BR" dirty="0" err="1">
                <a:ea typeface="+mn-lt"/>
                <a:cs typeface="+mn-lt"/>
              </a:rPr>
              <a:t>Sampling</a:t>
            </a:r>
            <a:r>
              <a:rPr lang="pt-BR" dirty="0">
                <a:ea typeface="+mn-lt"/>
                <a:cs typeface="+mn-lt"/>
              </a:rPr>
              <a:t> -  já existe, mas gostaria de customizar uma própria</a:t>
            </a:r>
          </a:p>
          <a:p>
            <a:pPr marL="971550" lvl="1"/>
            <a:r>
              <a:rPr lang="pt-BR" dirty="0">
                <a:ea typeface="+mn-lt"/>
                <a:cs typeface="+mn-lt"/>
              </a:rPr>
              <a:t>Target </a:t>
            </a:r>
            <a:r>
              <a:rPr lang="pt-BR" dirty="0" err="1">
                <a:ea typeface="+mn-lt"/>
                <a:cs typeface="+mn-lt"/>
              </a:rPr>
              <a:t>transform</a:t>
            </a:r>
            <a:r>
              <a:rPr lang="pt-BR" dirty="0">
                <a:ea typeface="+mn-lt"/>
                <a:cs typeface="+mn-lt"/>
              </a:rPr>
              <a:t> – </a:t>
            </a:r>
            <a:r>
              <a:rPr lang="pt-BR" b="1" dirty="0">
                <a:solidFill>
                  <a:srgbClr val="FF0000"/>
                </a:solidFill>
                <a:ea typeface="+mn-lt"/>
                <a:cs typeface="+mn-lt"/>
              </a:rPr>
              <a:t>macro</a:t>
            </a:r>
          </a:p>
          <a:p>
            <a:pPr marL="971550" lvl="1"/>
            <a:r>
              <a:rPr lang="pt-BR" dirty="0" err="1">
                <a:ea typeface="+mn-lt"/>
                <a:cs typeface="+mn-lt"/>
              </a:rPr>
              <a:t>Imputation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categorical</a:t>
            </a:r>
            <a:r>
              <a:rPr lang="pt-BR" dirty="0">
                <a:ea typeface="+mn-lt"/>
                <a:cs typeface="+mn-lt"/>
              </a:rPr>
              <a:t> -  </a:t>
            </a:r>
            <a:r>
              <a:rPr lang="pt-BR" b="1" dirty="0">
                <a:solidFill>
                  <a:srgbClr val="00B050"/>
                </a:solidFill>
                <a:ea typeface="+mn-lt"/>
                <a:cs typeface="+mn-lt"/>
              </a:rPr>
              <a:t>macro</a:t>
            </a:r>
          </a:p>
          <a:p>
            <a:pPr marL="0" indent="0">
              <a:buNone/>
            </a:pPr>
            <a:r>
              <a:rPr lang="pt-BR" b="1" dirty="0">
                <a:ea typeface="+mn-lt"/>
                <a:cs typeface="+mn-lt"/>
              </a:rPr>
              <a:t>3.   Modelagem</a:t>
            </a:r>
            <a:endParaRPr lang="pt-BR" dirty="0">
              <a:ea typeface="+mn-lt"/>
              <a:cs typeface="+mn-lt"/>
            </a:endParaRPr>
          </a:p>
          <a:p>
            <a:pPr marL="971550" lvl="1"/>
            <a:r>
              <a:rPr lang="pt-BR" dirty="0">
                <a:cs typeface="Calibri"/>
              </a:rPr>
              <a:t>Auto ML </a:t>
            </a:r>
            <a:r>
              <a:rPr lang="pt-BR" b="1" dirty="0">
                <a:solidFill>
                  <a:srgbClr val="00B050"/>
                </a:solidFill>
                <a:cs typeface="Calibri"/>
              </a:rPr>
              <a:t>Regressão - macro</a:t>
            </a:r>
          </a:p>
          <a:p>
            <a:pPr marL="971550" lvl="1"/>
            <a:r>
              <a:rPr lang="pt-BR" dirty="0">
                <a:cs typeface="Calibri"/>
              </a:rPr>
              <a:t>Auto ML Classificação</a:t>
            </a:r>
          </a:p>
          <a:p>
            <a:pPr marL="971550" lvl="1"/>
            <a:r>
              <a:rPr lang="pt-BR" dirty="0">
                <a:cs typeface="Calibri"/>
              </a:rPr>
              <a:t>Auto ML Séries Temporais</a:t>
            </a:r>
          </a:p>
          <a:p>
            <a:pPr marL="971550" lvl="1"/>
            <a:r>
              <a:rPr lang="pt-BR" dirty="0" err="1">
                <a:cs typeface="Calibri"/>
              </a:rPr>
              <a:t>Clustering</a:t>
            </a:r>
            <a:endParaRPr lang="pt-BR" dirty="0">
              <a:cs typeface="Calibri"/>
            </a:endParaRPr>
          </a:p>
          <a:p>
            <a:pPr marL="971550" lvl="1"/>
            <a:r>
              <a:rPr lang="pt-BR" dirty="0" err="1">
                <a:cs typeface="Calibri"/>
              </a:rPr>
              <a:t>Deep</a:t>
            </a:r>
            <a:r>
              <a:rPr lang="pt-BR" dirty="0">
                <a:cs typeface="Calibri"/>
              </a:rPr>
              <a:t> Learning  -  MLP e LSTM - futuro 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BA31D8-566F-4B77-B061-593DDB0D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473" y="1193022"/>
            <a:ext cx="1604912" cy="16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4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Feature Selection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2200" dirty="0">
                <a:cs typeface="Calibri"/>
              </a:rPr>
              <a:t>Macro com todas as funções:</a:t>
            </a:r>
          </a:p>
          <a:p>
            <a:pPr marL="0" indent="0">
              <a:buNone/>
            </a:pPr>
            <a:r>
              <a:rPr lang="pt-BR" sz="2200" b="1" dirty="0">
                <a:cs typeface="Calibri"/>
              </a:rPr>
              <a:t>Inputs: </a:t>
            </a:r>
          </a:p>
          <a:p>
            <a:pPr marL="0" indent="0">
              <a:buNone/>
            </a:pPr>
            <a:r>
              <a:rPr lang="pt-BR" sz="2200" dirty="0">
                <a:cs typeface="Calibri"/>
              </a:rPr>
              <a:t>1 e 2  dados de treino e validação</a:t>
            </a:r>
          </a:p>
          <a:p>
            <a:pPr marL="0" indent="0">
              <a:buNone/>
            </a:pPr>
            <a:r>
              <a:rPr lang="pt-BR" sz="2200" dirty="0">
                <a:cs typeface="Calibri"/>
              </a:rPr>
              <a:t>3 – nome target</a:t>
            </a:r>
          </a:p>
          <a:p>
            <a:pPr marL="0" indent="0">
              <a:buNone/>
            </a:pPr>
            <a:r>
              <a:rPr lang="pt-BR" sz="2200" dirty="0">
                <a:cs typeface="Calibri"/>
              </a:rPr>
              <a:t>4 -  </a:t>
            </a:r>
            <a:r>
              <a:rPr lang="pt-BR" sz="2200" dirty="0" err="1">
                <a:cs typeface="Calibri"/>
              </a:rPr>
              <a:t>threshold</a:t>
            </a:r>
            <a:r>
              <a:rPr lang="pt-BR" sz="2200" dirty="0">
                <a:cs typeface="Calibri"/>
              </a:rPr>
              <a:t> </a:t>
            </a:r>
            <a:r>
              <a:rPr lang="pt-BR" sz="2200" dirty="0" err="1">
                <a:cs typeface="Calibri"/>
              </a:rPr>
              <a:t>variance</a:t>
            </a:r>
            <a:endParaRPr lang="pt-BR" sz="2200" dirty="0">
              <a:cs typeface="Calibri"/>
            </a:endParaRPr>
          </a:p>
          <a:p>
            <a:pPr marL="0" indent="0">
              <a:buNone/>
            </a:pPr>
            <a:r>
              <a:rPr lang="pt-BR" sz="2200" dirty="0">
                <a:cs typeface="Calibri"/>
              </a:rPr>
              <a:t>5 – </a:t>
            </a:r>
            <a:r>
              <a:rPr lang="pt-BR" sz="2200" dirty="0" err="1">
                <a:cs typeface="Calibri"/>
              </a:rPr>
              <a:t>Features</a:t>
            </a:r>
            <a:r>
              <a:rPr lang="pt-BR" sz="2200" dirty="0">
                <a:cs typeface="Calibri"/>
              </a:rPr>
              <a:t> pré-selecionadas</a:t>
            </a:r>
          </a:p>
          <a:p>
            <a:pPr marL="0" indent="0">
              <a:buNone/>
            </a:pPr>
            <a:r>
              <a:rPr lang="pt-BR" sz="2200" b="1" dirty="0">
                <a:cs typeface="Calibri"/>
              </a:rPr>
              <a:t>Outputs:</a:t>
            </a:r>
          </a:p>
          <a:p>
            <a:pPr marL="0" indent="0">
              <a:buNone/>
            </a:pPr>
            <a:r>
              <a:rPr lang="pt-BR" sz="2200" dirty="0">
                <a:cs typeface="Calibri"/>
              </a:rPr>
              <a:t>1 e 2 – </a:t>
            </a:r>
            <a:r>
              <a:rPr lang="pt-BR" sz="2200" dirty="0" err="1">
                <a:cs typeface="Calibri"/>
              </a:rPr>
              <a:t>train</a:t>
            </a:r>
            <a:r>
              <a:rPr lang="pt-BR" sz="2200" dirty="0">
                <a:cs typeface="Calibri"/>
              </a:rPr>
              <a:t> e </a:t>
            </a:r>
            <a:r>
              <a:rPr lang="pt-BR" sz="2200" dirty="0" err="1">
                <a:cs typeface="Calibri"/>
              </a:rPr>
              <a:t>val</a:t>
            </a:r>
            <a:r>
              <a:rPr lang="pt-BR" sz="2200" dirty="0">
                <a:cs typeface="Calibri"/>
              </a:rPr>
              <a:t>  - </a:t>
            </a:r>
            <a:r>
              <a:rPr lang="pt-BR" sz="2200" dirty="0" err="1">
                <a:cs typeface="Calibri"/>
              </a:rPr>
              <a:t>features</a:t>
            </a:r>
            <a:r>
              <a:rPr lang="pt-BR" sz="2200" dirty="0">
                <a:cs typeface="Calibri"/>
              </a:rPr>
              <a:t> em comum nos métodos </a:t>
            </a:r>
          </a:p>
          <a:p>
            <a:pPr marL="0" indent="0">
              <a:buNone/>
            </a:pPr>
            <a:r>
              <a:rPr lang="pt-BR" sz="2200" dirty="0">
                <a:cs typeface="Calibri"/>
              </a:rPr>
              <a:t>3 e 4 – train e val  - todas as </a:t>
            </a:r>
            <a:r>
              <a:rPr lang="pt-BR" sz="2200" dirty="0" err="1">
                <a:cs typeface="Calibri"/>
              </a:rPr>
              <a:t>features</a:t>
            </a:r>
            <a:r>
              <a:rPr lang="pt-BR" sz="2200" dirty="0">
                <a:cs typeface="Calibri"/>
              </a:rPr>
              <a:t> selecionadas pelos 2 métodos </a:t>
            </a:r>
          </a:p>
          <a:p>
            <a:endParaRPr lang="pt-BR" dirty="0"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BA3188-FBD1-4E09-B38D-162C7DFA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857" y="1546914"/>
            <a:ext cx="7130798" cy="36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Feature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 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Engineering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err="1">
                <a:cs typeface="Calibri"/>
              </a:rPr>
              <a:t>One</a:t>
            </a:r>
            <a:r>
              <a:rPr lang="pt-BR" dirty="0">
                <a:cs typeface="Calibri"/>
              </a:rPr>
              <a:t>-hot </a:t>
            </a:r>
            <a:r>
              <a:rPr lang="pt-BR" dirty="0" err="1">
                <a:cs typeface="Calibri"/>
              </a:rPr>
              <a:t>encoding</a:t>
            </a:r>
          </a:p>
          <a:p>
            <a:endParaRPr lang="pt-BR" dirty="0">
              <a:cs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B22DA9-917B-48E9-B5C5-6D3C1ECF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99" y="2256433"/>
            <a:ext cx="6609217" cy="28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4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DF03-3A9A-476A-89CD-A863442F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221351"/>
            <a:ext cx="10515600" cy="1325563"/>
          </a:xfrm>
        </p:spPr>
        <p:txBody>
          <a:bodyPr/>
          <a:lstStyle/>
          <a:p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Feature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 </a:t>
            </a:r>
            <a:r>
              <a:rPr lang="pt-BR" b="1" dirty="0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Engineering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76AE-F76F-4133-A779-A2100595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825625"/>
            <a:ext cx="4649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err="1">
                <a:cs typeface="Calibri"/>
              </a:rPr>
              <a:t>Discretização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3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384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Framework para Automação  Alteryx ML flows</vt:lpstr>
      <vt:lpstr>Metodologia Crisp -DM</vt:lpstr>
      <vt:lpstr>Estrutura de modelagem com Machine Learning</vt:lpstr>
      <vt:lpstr>Estrutura de modelagem com Machine Learning</vt:lpstr>
      <vt:lpstr>Construindo Fluxos Alteryx em um projeto com ML</vt:lpstr>
      <vt:lpstr>Desenvolvimento do Framework - Macros</vt:lpstr>
      <vt:lpstr>Feature Selection</vt:lpstr>
      <vt:lpstr>Feature Engineering</vt:lpstr>
      <vt:lpstr>Feature Engineering</vt:lpstr>
      <vt:lpstr>Feature Engineering</vt:lpstr>
      <vt:lpstr>Feature Engineering</vt:lpstr>
      <vt:lpstr>Feature Engineering</vt:lpstr>
      <vt:lpstr>Feature Engineering</vt:lpstr>
      <vt:lpstr>Feature Engineering</vt:lpstr>
      <vt:lpstr>Modelagem</vt:lpstr>
      <vt:lpstr>Modelagem</vt:lpstr>
      <vt:lpstr>Modelagem</vt:lpstr>
      <vt:lpstr>Modelagem</vt:lpstr>
      <vt:lpstr>Modelagem</vt:lpstr>
      <vt:lpstr>Modelagem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Eric Esteves Aderne</cp:lastModifiedBy>
  <cp:revision>436</cp:revision>
  <dcterms:created xsi:type="dcterms:W3CDTF">2020-12-02T13:12:35Z</dcterms:created>
  <dcterms:modified xsi:type="dcterms:W3CDTF">2020-12-23T01:15:22Z</dcterms:modified>
</cp:coreProperties>
</file>