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2" r:id="rId4"/>
    <p:sldId id="266" r:id="rId5"/>
    <p:sldId id="268" r:id="rId6"/>
    <p:sldId id="263" r:id="rId7"/>
    <p:sldId id="272" r:id="rId8"/>
    <p:sldId id="269" r:id="rId9"/>
    <p:sldId id="271" r:id="rId10"/>
    <p:sldId id="273" r:id="rId11"/>
    <p:sldId id="274" r:id="rId12"/>
    <p:sldId id="25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6ED72-4C51-4777-B3A9-6B225E75A8CD}" v="147" dt="2024-11-04T20:22:50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Nogueira" userId="fc98997527d23258" providerId="LiveId" clId="{7546ED72-4C51-4777-B3A9-6B225E75A8CD}"/>
    <pc:docChg chg="undo redo custSel addSld delSld modSld sldOrd">
      <pc:chgData name="Leonardo Nogueira" userId="fc98997527d23258" providerId="LiveId" clId="{7546ED72-4C51-4777-B3A9-6B225E75A8CD}" dt="2024-11-04T20:22:50.984" v="725"/>
      <pc:docMkLst>
        <pc:docMk/>
      </pc:docMkLst>
      <pc:sldChg chg="del">
        <pc:chgData name="Leonardo Nogueira" userId="fc98997527d23258" providerId="LiveId" clId="{7546ED72-4C51-4777-B3A9-6B225E75A8CD}" dt="2024-11-04T20:17:30.574" v="702" actId="47"/>
        <pc:sldMkLst>
          <pc:docMk/>
          <pc:sldMk cId="1396090738" sldId="256"/>
        </pc:sldMkLst>
      </pc:sldChg>
      <pc:sldChg chg="del">
        <pc:chgData name="Leonardo Nogueira" userId="fc98997527d23258" providerId="LiveId" clId="{7546ED72-4C51-4777-B3A9-6B225E75A8CD}" dt="2024-11-04T20:17:35.774" v="703" actId="47"/>
        <pc:sldMkLst>
          <pc:docMk/>
          <pc:sldMk cId="865715751" sldId="257"/>
        </pc:sldMkLst>
      </pc:sldChg>
      <pc:sldChg chg="del">
        <pc:chgData name="Leonardo Nogueira" userId="fc98997527d23258" providerId="LiveId" clId="{7546ED72-4C51-4777-B3A9-6B225E75A8CD}" dt="2024-11-04T20:18:01.846" v="705" actId="47"/>
        <pc:sldMkLst>
          <pc:docMk/>
          <pc:sldMk cId="1642011942" sldId="258"/>
        </pc:sldMkLst>
      </pc:sldChg>
      <pc:sldChg chg="addSp modSp mod modTransition modAnim">
        <pc:chgData name="Leonardo Nogueira" userId="fc98997527d23258" providerId="LiveId" clId="{7546ED72-4C51-4777-B3A9-6B225E75A8CD}" dt="2024-11-04T20:20:32.781" v="723"/>
        <pc:sldMkLst>
          <pc:docMk/>
          <pc:sldMk cId="3246687439" sldId="259"/>
        </pc:sldMkLst>
        <pc:picChg chg="add mod modCrop">
          <ac:chgData name="Leonardo Nogueira" userId="fc98997527d23258" providerId="LiveId" clId="{7546ED72-4C51-4777-B3A9-6B225E75A8CD}" dt="2024-11-04T20:20:08.645" v="720" actId="1076"/>
          <ac:picMkLst>
            <pc:docMk/>
            <pc:sldMk cId="3246687439" sldId="259"/>
            <ac:picMk id="2" creationId="{3E8F0D22-9A18-DC7B-5AF4-E1DFA8FF0277}"/>
          </ac:picMkLst>
        </pc:picChg>
        <pc:picChg chg="add mod modCrop">
          <ac:chgData name="Leonardo Nogueira" userId="fc98997527d23258" providerId="LiveId" clId="{7546ED72-4C51-4777-B3A9-6B225E75A8CD}" dt="2024-11-04T20:19:57.225" v="718" actId="1076"/>
          <ac:picMkLst>
            <pc:docMk/>
            <pc:sldMk cId="3246687439" sldId="259"/>
            <ac:picMk id="4" creationId="{0C93EA4D-CCAA-0382-C7F6-37BB9DC58001}"/>
          </ac:picMkLst>
        </pc:picChg>
      </pc:sldChg>
      <pc:sldChg chg="del">
        <pc:chgData name="Leonardo Nogueira" userId="fc98997527d23258" providerId="LiveId" clId="{7546ED72-4C51-4777-B3A9-6B225E75A8CD}" dt="2024-11-04T20:17:38.206" v="704" actId="47"/>
        <pc:sldMkLst>
          <pc:docMk/>
          <pc:sldMk cId="2156733978" sldId="260"/>
        </pc:sldMkLst>
      </pc:sldChg>
      <pc:sldChg chg="addSp delSp modSp new mod ord setBg modClrScheme delDesignElem chgLayout">
        <pc:chgData name="Leonardo Nogueira" userId="fc98997527d23258" providerId="LiveId" clId="{7546ED72-4C51-4777-B3A9-6B225E75A8CD}" dt="2024-11-04T18:59:16.805" v="394" actId="20577"/>
        <pc:sldMkLst>
          <pc:docMk/>
          <pc:sldMk cId="1800751252" sldId="261"/>
        </pc:sldMkLst>
        <pc:spChg chg="mod ord">
          <ac:chgData name="Leonardo Nogueira" userId="fc98997527d23258" providerId="LiveId" clId="{7546ED72-4C51-4777-B3A9-6B225E75A8CD}" dt="2024-11-04T18:59:09.235" v="372" actId="242"/>
          <ac:spMkLst>
            <pc:docMk/>
            <pc:sldMk cId="1800751252" sldId="261"/>
            <ac:spMk id="2" creationId="{D862A5C5-9810-DD04-565B-59618F6F3311}"/>
          </ac:spMkLst>
        </pc:spChg>
        <pc:spChg chg="del mod">
          <ac:chgData name="Leonardo Nogueira" userId="fc98997527d23258" providerId="LiveId" clId="{7546ED72-4C51-4777-B3A9-6B225E75A8CD}" dt="2024-11-04T18:58:14.770" v="362" actId="478"/>
          <ac:spMkLst>
            <pc:docMk/>
            <pc:sldMk cId="1800751252" sldId="261"/>
            <ac:spMk id="3" creationId="{2B7BC1C8-FF93-4968-7B58-F7A4E71EB926}"/>
          </ac:spMkLst>
        </pc:spChg>
        <pc:spChg chg="add del">
          <ac:chgData name="Leonardo Nogueira" userId="fc98997527d23258" providerId="LiveId" clId="{7546ED72-4C51-4777-B3A9-6B225E75A8CD}" dt="2024-11-04T18:57:29.736" v="336"/>
          <ac:spMkLst>
            <pc:docMk/>
            <pc:sldMk cId="1800751252" sldId="261"/>
            <ac:spMk id="8" creationId="{18873D23-2DCF-4B31-A009-95721C06E8E1}"/>
          </ac:spMkLst>
        </pc:spChg>
        <pc:spChg chg="add del">
          <ac:chgData name="Leonardo Nogueira" userId="fc98997527d23258" providerId="LiveId" clId="{7546ED72-4C51-4777-B3A9-6B225E75A8CD}" dt="2024-11-04T18:57:29.736" v="336"/>
          <ac:spMkLst>
            <pc:docMk/>
            <pc:sldMk cId="1800751252" sldId="261"/>
            <ac:spMk id="10" creationId="{C13EF075-D4EF-4929-ADBC-91B27DA19955}"/>
          </ac:spMkLst>
        </pc:spChg>
        <pc:spChg chg="add del mod">
          <ac:chgData name="Leonardo Nogueira" userId="fc98997527d23258" providerId="LiveId" clId="{7546ED72-4C51-4777-B3A9-6B225E75A8CD}" dt="2024-11-04T18:58:20.552" v="364" actId="478"/>
          <ac:spMkLst>
            <pc:docMk/>
            <pc:sldMk cId="1800751252" sldId="261"/>
            <ac:spMk id="11" creationId="{C723E51B-898B-6F54-2AA1-A2BBEDEB7553}"/>
          </ac:spMkLst>
        </pc:spChg>
        <pc:spChg chg="add del mod">
          <ac:chgData name="Leonardo Nogueira" userId="fc98997527d23258" providerId="LiveId" clId="{7546ED72-4C51-4777-B3A9-6B225E75A8CD}" dt="2024-11-04T18:58:53.676" v="370" actId="478"/>
          <ac:spMkLst>
            <pc:docMk/>
            <pc:sldMk cId="1800751252" sldId="261"/>
            <ac:spMk id="17" creationId="{32C861F8-BDCC-8A48-89FB-A11E42CFA6FC}"/>
          </ac:spMkLst>
        </pc:spChg>
        <pc:spChg chg="add mod ord">
          <ac:chgData name="Leonardo Nogueira" userId="fc98997527d23258" providerId="LiveId" clId="{7546ED72-4C51-4777-B3A9-6B225E75A8CD}" dt="2024-11-04T18:59:16.805" v="394" actId="20577"/>
          <ac:spMkLst>
            <pc:docMk/>
            <pc:sldMk cId="1800751252" sldId="261"/>
            <ac:spMk id="18" creationId="{3EF8D0CC-B4D0-8D8B-C16C-853A4BF78607}"/>
          </ac:spMkLst>
        </pc:spChg>
        <pc:grpChg chg="add del">
          <ac:chgData name="Leonardo Nogueira" userId="fc98997527d23258" providerId="LiveId" clId="{7546ED72-4C51-4777-B3A9-6B225E75A8CD}" dt="2024-11-04T18:57:29.736" v="336"/>
          <ac:grpSpMkLst>
            <pc:docMk/>
            <pc:sldMk cId="1800751252" sldId="261"/>
            <ac:grpSpMk id="12" creationId="{DAA26DFA-AAB2-4973-9C17-16D587C7B198}"/>
          </ac:grpSpMkLst>
        </pc:grpChg>
        <pc:picChg chg="add del mod">
          <ac:chgData name="Leonardo Nogueira" userId="fc98997527d23258" providerId="LiveId" clId="{7546ED72-4C51-4777-B3A9-6B225E75A8CD}" dt="2024-11-04T18:58:21.471" v="365" actId="478"/>
          <ac:picMkLst>
            <pc:docMk/>
            <pc:sldMk cId="1800751252" sldId="261"/>
            <ac:picMk id="5" creationId="{1EB8D47F-DF97-CC57-175C-6AA246B33642}"/>
          </ac:picMkLst>
        </pc:picChg>
        <pc:picChg chg="add del mod modCrop">
          <ac:chgData name="Leonardo Nogueira" userId="fc98997527d23258" providerId="LiveId" clId="{7546ED72-4C51-4777-B3A9-6B225E75A8CD}" dt="2024-11-04T18:58:18.471" v="363" actId="478"/>
          <ac:picMkLst>
            <pc:docMk/>
            <pc:sldMk cId="1800751252" sldId="261"/>
            <ac:picMk id="7" creationId="{B643580B-49CD-14D9-66CD-A238F786DF6E}"/>
          </ac:picMkLst>
        </pc:picChg>
      </pc:sldChg>
      <pc:sldChg chg="addSp delSp modSp new mod setBg modAnim delDesignElem">
        <pc:chgData name="Leonardo Nogueira" userId="fc98997527d23258" providerId="LiveId" clId="{7546ED72-4C51-4777-B3A9-6B225E75A8CD}" dt="2024-11-04T20:03:52.444" v="636"/>
        <pc:sldMkLst>
          <pc:docMk/>
          <pc:sldMk cId="953077382" sldId="262"/>
        </pc:sldMkLst>
        <pc:spChg chg="mod">
          <ac:chgData name="Leonardo Nogueira" userId="fc98997527d23258" providerId="LiveId" clId="{7546ED72-4C51-4777-B3A9-6B225E75A8CD}" dt="2024-11-04T19:21:41.593" v="485" actId="6549"/>
          <ac:spMkLst>
            <pc:docMk/>
            <pc:sldMk cId="953077382" sldId="262"/>
            <ac:spMk id="2" creationId="{2AF600FC-6339-383C-DF3F-A416B69C856B}"/>
          </ac:spMkLst>
        </pc:spChg>
        <pc:spChg chg="del">
          <ac:chgData name="Leonardo Nogueira" userId="fc98997527d23258" providerId="LiveId" clId="{7546ED72-4C51-4777-B3A9-6B225E75A8CD}" dt="2024-11-04T18:32:32.927" v="191" actId="26606"/>
          <ac:spMkLst>
            <pc:docMk/>
            <pc:sldMk cId="953077382" sldId="262"/>
            <ac:spMk id="3" creationId="{4EFF8F48-DF6A-3AEC-B03C-83B198FFD236}"/>
          </ac:spMkLst>
        </pc:spChg>
        <pc:spChg chg="add del mod">
          <ac:chgData name="Leonardo Nogueira" userId="fc98997527d23258" providerId="LiveId" clId="{7546ED72-4C51-4777-B3A9-6B225E75A8CD}" dt="2024-11-04T18:33:04.851" v="196" actId="478"/>
          <ac:spMkLst>
            <pc:docMk/>
            <pc:sldMk cId="953077382" sldId="262"/>
            <ac:spMk id="9" creationId="{22E8C5AA-8F12-77EC-4DB6-FE16CEF66700}"/>
          </ac:spMkLst>
        </pc:spChg>
        <pc:spChg chg="add del">
          <ac:chgData name="Leonardo Nogueira" userId="fc98997527d23258" providerId="LiveId" clId="{7546ED72-4C51-4777-B3A9-6B225E75A8CD}" dt="2024-11-04T18:57:29.736" v="336"/>
          <ac:spMkLst>
            <pc:docMk/>
            <pc:sldMk cId="953077382" sldId="262"/>
            <ac:spMk id="10" creationId="{23D09407-53BC-485E-B4CE-BC5E4FC4B25B}"/>
          </ac:spMkLst>
        </pc:spChg>
        <pc:spChg chg="add del mod">
          <ac:chgData name="Leonardo Nogueira" userId="fc98997527d23258" providerId="LiveId" clId="{7546ED72-4C51-4777-B3A9-6B225E75A8CD}" dt="2024-11-04T18:34:07.029" v="202" actId="478"/>
          <ac:spMkLst>
            <pc:docMk/>
            <pc:sldMk cId="953077382" sldId="262"/>
            <ac:spMk id="11" creationId="{8C2FF2E6-18E5-6B4E-FFC9-0E97DA0542B9}"/>
          </ac:spMkLst>
        </pc:spChg>
        <pc:spChg chg="add del">
          <ac:chgData name="Leonardo Nogueira" userId="fc98997527d23258" providerId="LiveId" clId="{7546ED72-4C51-4777-B3A9-6B225E75A8CD}" dt="2024-11-04T18:57:29.736" v="336"/>
          <ac:spMkLst>
            <pc:docMk/>
            <pc:sldMk cId="953077382" sldId="262"/>
            <ac:spMk id="12" creationId="{921DB988-49FC-4608-B0A2-E2F3A4019041}"/>
          </ac:spMkLst>
        </pc:spChg>
        <pc:spChg chg="add mod ord">
          <ac:chgData name="Leonardo Nogueira" userId="fc98997527d23258" providerId="LiveId" clId="{7546ED72-4C51-4777-B3A9-6B225E75A8CD}" dt="2024-11-04T18:44:30.937" v="235" actId="166"/>
          <ac:spMkLst>
            <pc:docMk/>
            <pc:sldMk cId="953077382" sldId="262"/>
            <ac:spMk id="13" creationId="{990A1764-1427-24A6-368A-37BE9AFFD4E0}"/>
          </ac:spMkLst>
        </pc:spChg>
        <pc:spChg chg="add mod ord">
          <ac:chgData name="Leonardo Nogueira" userId="fc98997527d23258" providerId="LiveId" clId="{7546ED72-4C51-4777-B3A9-6B225E75A8CD}" dt="2024-11-04T18:45:08.730" v="243" actId="14100"/>
          <ac:spMkLst>
            <pc:docMk/>
            <pc:sldMk cId="953077382" sldId="262"/>
            <ac:spMk id="19" creationId="{184BD004-3F75-3C20-EA98-A16B06339F9A}"/>
          </ac:spMkLst>
        </pc:spChg>
        <pc:spChg chg="add mod ord">
          <ac:chgData name="Leonardo Nogueira" userId="fc98997527d23258" providerId="LiveId" clId="{7546ED72-4C51-4777-B3A9-6B225E75A8CD}" dt="2024-11-04T18:45:01.460" v="242" actId="1038"/>
          <ac:spMkLst>
            <pc:docMk/>
            <pc:sldMk cId="953077382" sldId="262"/>
            <ac:spMk id="27" creationId="{1E240444-77D5-80D1-2D32-9F066C522140}"/>
          </ac:spMkLst>
        </pc:spChg>
        <pc:spChg chg="add mod ord">
          <ac:chgData name="Leonardo Nogueira" userId="fc98997527d23258" providerId="LiveId" clId="{7546ED72-4C51-4777-B3A9-6B225E75A8CD}" dt="2024-11-04T18:44:30.937" v="235" actId="166"/>
          <ac:spMkLst>
            <pc:docMk/>
            <pc:sldMk cId="953077382" sldId="262"/>
            <ac:spMk id="28" creationId="{44CC7EF7-B79B-FF0B-CF0F-08B45BDA91B6}"/>
          </ac:spMkLst>
        </pc:spChg>
        <pc:spChg chg="add del mod">
          <ac:chgData name="Leonardo Nogueira" userId="fc98997527d23258" providerId="LiveId" clId="{7546ED72-4C51-4777-B3A9-6B225E75A8CD}" dt="2024-11-04T18:46:24.489" v="259" actId="11529"/>
          <ac:spMkLst>
            <pc:docMk/>
            <pc:sldMk cId="953077382" sldId="262"/>
            <ac:spMk id="34" creationId="{B0459F81-F435-5572-F519-BBC139A3F707}"/>
          </ac:spMkLst>
        </pc:spChg>
        <pc:spChg chg="add mod">
          <ac:chgData name="Leonardo Nogueira" userId="fc98997527d23258" providerId="LiveId" clId="{7546ED72-4C51-4777-B3A9-6B225E75A8CD}" dt="2024-11-04T18:46:22.336" v="255" actId="1076"/>
          <ac:spMkLst>
            <pc:docMk/>
            <pc:sldMk cId="953077382" sldId="262"/>
            <ac:spMk id="35" creationId="{1DE31BCC-0F62-0D15-F097-9FC3DD41DA88}"/>
          </ac:spMkLst>
        </pc:spChg>
        <pc:grpChg chg="add del">
          <ac:chgData name="Leonardo Nogueira" userId="fc98997527d23258" providerId="LiveId" clId="{7546ED72-4C51-4777-B3A9-6B225E75A8CD}" dt="2024-11-04T18:57:29.736" v="336"/>
          <ac:grpSpMkLst>
            <pc:docMk/>
            <pc:sldMk cId="953077382" sldId="262"/>
            <ac:grpSpMk id="14" creationId="{E9B930FD-8671-4C4C-ADCF-73AC1D0CD417}"/>
          </ac:grpSpMkLst>
        </pc:grpChg>
        <pc:grpChg chg="add del">
          <ac:chgData name="Leonardo Nogueira" userId="fc98997527d23258" providerId="LiveId" clId="{7546ED72-4C51-4777-B3A9-6B225E75A8CD}" dt="2024-11-04T18:57:29.736" v="336"/>
          <ac:grpSpMkLst>
            <pc:docMk/>
            <pc:sldMk cId="953077382" sldId="262"/>
            <ac:grpSpMk id="20" creationId="{383C2651-AE0C-4AE4-8725-E2F9414FE219}"/>
          </ac:grpSpMkLst>
        </pc:grpChg>
        <pc:picChg chg="add del mod">
          <ac:chgData name="Leonardo Nogueira" userId="fc98997527d23258" providerId="LiveId" clId="{7546ED72-4C51-4777-B3A9-6B225E75A8CD}" dt="2024-11-04T18:32:56.837" v="195" actId="478"/>
          <ac:picMkLst>
            <pc:docMk/>
            <pc:sldMk cId="953077382" sldId="262"/>
            <ac:picMk id="5" creationId="{19F2E833-FC64-54F2-1286-42C091A8CCE9}"/>
          </ac:picMkLst>
        </pc:picChg>
        <pc:picChg chg="add del">
          <ac:chgData name="Leonardo Nogueira" userId="fc98997527d23258" providerId="LiveId" clId="{7546ED72-4C51-4777-B3A9-6B225E75A8CD}" dt="2024-11-04T18:44:13.278" v="229" actId="478"/>
          <ac:picMkLst>
            <pc:docMk/>
            <pc:sldMk cId="953077382" sldId="262"/>
            <ac:picMk id="7" creationId="{299AB575-F90D-65FA-D116-7E90003B58E7}"/>
          </ac:picMkLst>
        </pc:picChg>
        <pc:picChg chg="add mod">
          <ac:chgData name="Leonardo Nogueira" userId="fc98997527d23258" providerId="LiveId" clId="{7546ED72-4C51-4777-B3A9-6B225E75A8CD}" dt="2024-11-04T18:45:26.019" v="245" actId="1076"/>
          <ac:picMkLst>
            <pc:docMk/>
            <pc:sldMk cId="953077382" sldId="262"/>
            <ac:picMk id="26" creationId="{5408B3FB-FE2A-35E5-3A71-A18DF05B0C5B}"/>
          </ac:picMkLst>
        </pc:picChg>
        <pc:picChg chg="add mod ord">
          <ac:chgData name="Leonardo Nogueira" userId="fc98997527d23258" providerId="LiveId" clId="{7546ED72-4C51-4777-B3A9-6B225E75A8CD}" dt="2024-11-04T18:44:54.854" v="238" actId="1076"/>
          <ac:picMkLst>
            <pc:docMk/>
            <pc:sldMk cId="953077382" sldId="262"/>
            <ac:picMk id="30" creationId="{A6734CDE-8C2A-0FD8-4889-E8DE71781962}"/>
          </ac:picMkLst>
        </pc:picChg>
        <pc:picChg chg="add mod modCrop">
          <ac:chgData name="Leonardo Nogueira" userId="fc98997527d23258" providerId="LiveId" clId="{7546ED72-4C51-4777-B3A9-6B225E75A8CD}" dt="2024-11-04T18:47:40.300" v="268" actId="1582"/>
          <ac:picMkLst>
            <pc:docMk/>
            <pc:sldMk cId="953077382" sldId="262"/>
            <ac:picMk id="37" creationId="{E5C1619F-0D98-CD50-4503-2CC568DF8AD9}"/>
          </ac:picMkLst>
        </pc:picChg>
        <pc:cxnChg chg="add mod">
          <ac:chgData name="Leonardo Nogueira" userId="fc98997527d23258" providerId="LiveId" clId="{7546ED72-4C51-4777-B3A9-6B225E75A8CD}" dt="2024-11-04T18:48:19.699" v="274" actId="208"/>
          <ac:cxnSpMkLst>
            <pc:docMk/>
            <pc:sldMk cId="953077382" sldId="262"/>
            <ac:cxnSpMk id="32" creationId="{4C83BAEB-33B1-EC30-EAC6-C600932B4E3E}"/>
          </ac:cxnSpMkLst>
        </pc:cxnChg>
        <pc:cxnChg chg="add mod">
          <ac:chgData name="Leonardo Nogueira" userId="fc98997527d23258" providerId="LiveId" clId="{7546ED72-4C51-4777-B3A9-6B225E75A8CD}" dt="2024-11-04T18:48:14.574" v="273" actId="208"/>
          <ac:cxnSpMkLst>
            <pc:docMk/>
            <pc:sldMk cId="953077382" sldId="262"/>
            <ac:cxnSpMk id="39" creationId="{9084CE56-339D-C33A-B4D4-D6DBD706B0E1}"/>
          </ac:cxnSpMkLst>
        </pc:cxnChg>
        <pc:cxnChg chg="add mod">
          <ac:chgData name="Leonardo Nogueira" userId="fc98997527d23258" providerId="LiveId" clId="{7546ED72-4C51-4777-B3A9-6B225E75A8CD}" dt="2024-11-04T18:48:26.161" v="275" actId="14100"/>
          <ac:cxnSpMkLst>
            <pc:docMk/>
            <pc:sldMk cId="953077382" sldId="262"/>
            <ac:cxnSpMk id="41" creationId="{BB49FF68-FA8D-339D-F493-7DC352D19BCE}"/>
          </ac:cxnSpMkLst>
        </pc:cxnChg>
      </pc:sldChg>
      <pc:sldChg chg="addSp delSp modSp new mod modAnim">
        <pc:chgData name="Leonardo Nogueira" userId="fc98997527d23258" providerId="LiveId" clId="{7546ED72-4C51-4777-B3A9-6B225E75A8CD}" dt="2024-11-04T20:05:00.961" v="637"/>
        <pc:sldMkLst>
          <pc:docMk/>
          <pc:sldMk cId="3664381636" sldId="263"/>
        </pc:sldMkLst>
        <pc:spChg chg="del mod">
          <ac:chgData name="Leonardo Nogueira" userId="fc98997527d23258" providerId="LiveId" clId="{7546ED72-4C51-4777-B3A9-6B225E75A8CD}" dt="2024-11-04T19:20:25.162" v="480" actId="478"/>
          <ac:spMkLst>
            <pc:docMk/>
            <pc:sldMk cId="3664381636" sldId="263"/>
            <ac:spMk id="2" creationId="{CF4E2669-73D3-B381-4DEE-C1F54632962E}"/>
          </ac:spMkLst>
        </pc:spChg>
        <pc:spChg chg="del mod">
          <ac:chgData name="Leonardo Nogueira" userId="fc98997527d23258" providerId="LiveId" clId="{7546ED72-4C51-4777-B3A9-6B225E75A8CD}" dt="2024-11-04T19:20:25.162" v="480" actId="478"/>
          <ac:spMkLst>
            <pc:docMk/>
            <pc:sldMk cId="3664381636" sldId="263"/>
            <ac:spMk id="3" creationId="{0E65F14A-99D4-3916-AE7D-2E1299E1ED4E}"/>
          </ac:spMkLst>
        </pc:spChg>
        <pc:spChg chg="add mod">
          <ac:chgData name="Leonardo Nogueira" userId="fc98997527d23258" providerId="LiveId" clId="{7546ED72-4C51-4777-B3A9-6B225E75A8CD}" dt="2024-11-04T19:22:58.413" v="499" actId="1038"/>
          <ac:spMkLst>
            <pc:docMk/>
            <pc:sldMk cId="3664381636" sldId="263"/>
            <ac:spMk id="11" creationId="{402788E7-598C-F633-9439-268A0BC2B8EC}"/>
          </ac:spMkLst>
        </pc:spChg>
        <pc:spChg chg="add mod">
          <ac:chgData name="Leonardo Nogueira" userId="fc98997527d23258" providerId="LiveId" clId="{7546ED72-4C51-4777-B3A9-6B225E75A8CD}" dt="2024-11-04T19:23:22.559" v="503" actId="208"/>
          <ac:spMkLst>
            <pc:docMk/>
            <pc:sldMk cId="3664381636" sldId="263"/>
            <ac:spMk id="12" creationId="{8C3BD890-B623-3BC1-9E8C-C81D22D4ECA5}"/>
          </ac:spMkLst>
        </pc:spChg>
        <pc:picChg chg="add mod">
          <ac:chgData name="Leonardo Nogueira" userId="fc98997527d23258" providerId="LiveId" clId="{7546ED72-4C51-4777-B3A9-6B225E75A8CD}" dt="2024-11-04T19:22:47.136" v="493" actId="1076"/>
          <ac:picMkLst>
            <pc:docMk/>
            <pc:sldMk cId="3664381636" sldId="263"/>
            <ac:picMk id="4" creationId="{56544020-2795-D383-00C1-AD6E4A3E9C0E}"/>
          </ac:picMkLst>
        </pc:picChg>
        <pc:picChg chg="add del mod">
          <ac:chgData name="Leonardo Nogueira" userId="fc98997527d23258" providerId="LiveId" clId="{7546ED72-4C51-4777-B3A9-6B225E75A8CD}" dt="2024-11-04T19:20:45.994" v="481" actId="478"/>
          <ac:picMkLst>
            <pc:docMk/>
            <pc:sldMk cId="3664381636" sldId="263"/>
            <ac:picMk id="6" creationId="{91F2FC84-C6D0-B1C4-FAA8-63BE9B174B90}"/>
          </ac:picMkLst>
        </pc:picChg>
        <pc:picChg chg="add mod">
          <ac:chgData name="Leonardo Nogueira" userId="fc98997527d23258" providerId="LiveId" clId="{7546ED72-4C51-4777-B3A9-6B225E75A8CD}" dt="2024-11-04T19:24:35.630" v="512" actId="208"/>
          <ac:picMkLst>
            <pc:docMk/>
            <pc:sldMk cId="3664381636" sldId="263"/>
            <ac:picMk id="8" creationId="{85BD5529-AC89-7E4D-7E0F-1293B76DF23E}"/>
          </ac:picMkLst>
        </pc:picChg>
        <pc:picChg chg="add mod">
          <ac:chgData name="Leonardo Nogueira" userId="fc98997527d23258" providerId="LiveId" clId="{7546ED72-4C51-4777-B3A9-6B225E75A8CD}" dt="2024-11-04T19:24:24.055" v="510" actId="1582"/>
          <ac:picMkLst>
            <pc:docMk/>
            <pc:sldMk cId="3664381636" sldId="263"/>
            <ac:picMk id="10" creationId="{3117C1CA-1A27-4445-CD3A-1F49A08ACC77}"/>
          </ac:picMkLst>
        </pc:picChg>
        <pc:cxnChg chg="add">
          <ac:chgData name="Leonardo Nogueira" userId="fc98997527d23258" providerId="LiveId" clId="{7546ED72-4C51-4777-B3A9-6B225E75A8CD}" dt="2024-11-04T19:23:31.100" v="504" actId="11529"/>
          <ac:cxnSpMkLst>
            <pc:docMk/>
            <pc:sldMk cId="3664381636" sldId="263"/>
            <ac:cxnSpMk id="14" creationId="{4658A8CC-6AC9-2328-3811-4FE1EDCB58ED}"/>
          </ac:cxnSpMkLst>
        </pc:cxnChg>
        <pc:cxnChg chg="add mod">
          <ac:chgData name="Leonardo Nogueira" userId="fc98997527d23258" providerId="LiveId" clId="{7546ED72-4C51-4777-B3A9-6B225E75A8CD}" dt="2024-11-04T19:23:46.383" v="506" actId="208"/>
          <ac:cxnSpMkLst>
            <pc:docMk/>
            <pc:sldMk cId="3664381636" sldId="263"/>
            <ac:cxnSpMk id="16" creationId="{E51B864F-593E-9760-0159-9A16636AAE5A}"/>
          </ac:cxnSpMkLst>
        </pc:cxnChg>
      </pc:sldChg>
      <pc:sldChg chg="addSp delSp modSp new del mod">
        <pc:chgData name="Leonardo Nogueira" userId="fc98997527d23258" providerId="LiveId" clId="{7546ED72-4C51-4777-B3A9-6B225E75A8CD}" dt="2024-11-04T19:40:13.418" v="540" actId="47"/>
        <pc:sldMkLst>
          <pc:docMk/>
          <pc:sldMk cId="2077260822" sldId="264"/>
        </pc:sldMkLst>
        <pc:spChg chg="mod">
          <ac:chgData name="Leonardo Nogueira" userId="fc98997527d23258" providerId="LiveId" clId="{7546ED72-4C51-4777-B3A9-6B225E75A8CD}" dt="2024-11-04T18:57:34.656" v="337"/>
          <ac:spMkLst>
            <pc:docMk/>
            <pc:sldMk cId="2077260822" sldId="264"/>
            <ac:spMk id="2" creationId="{56A6BB6D-1F36-1BCA-F9CA-3DB2AF4F443B}"/>
          </ac:spMkLst>
        </pc:spChg>
        <pc:spChg chg="del">
          <ac:chgData name="Leonardo Nogueira" userId="fc98997527d23258" providerId="LiveId" clId="{7546ED72-4C51-4777-B3A9-6B225E75A8CD}" dt="2024-11-04T18:50:53.831" v="286" actId="22"/>
          <ac:spMkLst>
            <pc:docMk/>
            <pc:sldMk cId="2077260822" sldId="264"/>
            <ac:spMk id="3" creationId="{AC671052-F2AF-B335-66E3-4E635C8C6A8C}"/>
          </ac:spMkLst>
        </pc:spChg>
        <pc:spChg chg="add mod">
          <ac:chgData name="Leonardo Nogueira" userId="fc98997527d23258" providerId="LiveId" clId="{7546ED72-4C51-4777-B3A9-6B225E75A8CD}" dt="2024-11-04T19:27:21.494" v="528" actId="21"/>
          <ac:spMkLst>
            <pc:docMk/>
            <pc:sldMk cId="2077260822" sldId="264"/>
            <ac:spMk id="10" creationId="{62FCEB87-01A9-453F-566A-C75024196C5D}"/>
          </ac:spMkLst>
        </pc:spChg>
        <pc:picChg chg="add mod">
          <ac:chgData name="Leonardo Nogueira" userId="fc98997527d23258" providerId="LiveId" clId="{7546ED72-4C51-4777-B3A9-6B225E75A8CD}" dt="2024-11-04T18:50:19.689" v="283"/>
          <ac:picMkLst>
            <pc:docMk/>
            <pc:sldMk cId="2077260822" sldId="264"/>
            <ac:picMk id="4" creationId="{AEEF6097-2FCB-5C33-E2CF-9E99EE9B8850}"/>
          </ac:picMkLst>
        </pc:picChg>
        <pc:picChg chg="add del mod">
          <ac:chgData name="Leonardo Nogueira" userId="fc98997527d23258" providerId="LiveId" clId="{7546ED72-4C51-4777-B3A9-6B225E75A8CD}" dt="2024-11-04T19:27:21.494" v="528" actId="21"/>
          <ac:picMkLst>
            <pc:docMk/>
            <pc:sldMk cId="2077260822" sldId="264"/>
            <ac:picMk id="6" creationId="{862891F6-6A62-C0D9-A925-CA7B50FE529B}"/>
          </ac:picMkLst>
        </pc:picChg>
        <pc:picChg chg="add del mod ord">
          <ac:chgData name="Leonardo Nogueira" userId="fc98997527d23258" providerId="LiveId" clId="{7546ED72-4C51-4777-B3A9-6B225E75A8CD}" dt="2024-11-04T19:27:21.494" v="528" actId="21"/>
          <ac:picMkLst>
            <pc:docMk/>
            <pc:sldMk cId="2077260822" sldId="264"/>
            <ac:picMk id="8" creationId="{1171B10D-7346-DD92-7CA9-D529CAB42314}"/>
          </ac:picMkLst>
        </pc:picChg>
      </pc:sldChg>
      <pc:sldChg chg="addSp delSp modSp new del mod modTransition">
        <pc:chgData name="Leonardo Nogueira" userId="fc98997527d23258" providerId="LiveId" clId="{7546ED72-4C51-4777-B3A9-6B225E75A8CD}" dt="2024-11-04T20:18:04.534" v="706" actId="47"/>
        <pc:sldMkLst>
          <pc:docMk/>
          <pc:sldMk cId="1600902238" sldId="265"/>
        </pc:sldMkLst>
        <pc:spChg chg="mod">
          <ac:chgData name="Leonardo Nogueira" userId="fc98997527d23258" providerId="LiveId" clId="{7546ED72-4C51-4777-B3A9-6B225E75A8CD}" dt="2024-11-04T20:17:02.591" v="701" actId="20577"/>
          <ac:spMkLst>
            <pc:docMk/>
            <pc:sldMk cId="1600902238" sldId="265"/>
            <ac:spMk id="2" creationId="{9E26C6CD-702F-DC97-6C08-F83EBB4084B4}"/>
          </ac:spMkLst>
        </pc:spChg>
        <pc:spChg chg="del">
          <ac:chgData name="Leonardo Nogueira" userId="fc98997527d23258" providerId="LiveId" clId="{7546ED72-4C51-4777-B3A9-6B225E75A8CD}" dt="2024-11-04T18:52:16.218" v="292" actId="22"/>
          <ac:spMkLst>
            <pc:docMk/>
            <pc:sldMk cId="1600902238" sldId="265"/>
            <ac:spMk id="3" creationId="{72C9192E-B0CE-EEEC-3080-574DF50A32A8}"/>
          </ac:spMkLst>
        </pc:spChg>
        <pc:spChg chg="add mod">
          <ac:chgData name="Leonardo Nogueira" userId="fc98997527d23258" providerId="LiveId" clId="{7546ED72-4C51-4777-B3A9-6B225E75A8CD}" dt="2024-11-04T19:40:48.206" v="542" actId="21"/>
          <ac:spMkLst>
            <pc:docMk/>
            <pc:sldMk cId="1600902238" sldId="265"/>
            <ac:spMk id="12" creationId="{BB9BCFB6-44DC-D9BA-12F9-39E93C27C552}"/>
          </ac:spMkLst>
        </pc:spChg>
        <pc:picChg chg="add mod">
          <ac:chgData name="Leonardo Nogueira" userId="fc98997527d23258" providerId="LiveId" clId="{7546ED72-4C51-4777-B3A9-6B225E75A8CD}" dt="2024-11-04T18:51:39.353" v="289"/>
          <ac:picMkLst>
            <pc:docMk/>
            <pc:sldMk cId="1600902238" sldId="265"/>
            <ac:picMk id="4" creationId="{3902C5A0-B46D-64C9-8D8A-A4AB3C66678D}"/>
          </ac:picMkLst>
        </pc:picChg>
        <pc:picChg chg="add del mod">
          <ac:chgData name="Leonardo Nogueira" userId="fc98997527d23258" providerId="LiveId" clId="{7546ED72-4C51-4777-B3A9-6B225E75A8CD}" dt="2024-11-04T19:40:48.206" v="542" actId="21"/>
          <ac:picMkLst>
            <pc:docMk/>
            <pc:sldMk cId="1600902238" sldId="265"/>
            <ac:picMk id="6" creationId="{2DCC1F8C-C6D9-C897-C4E5-4D53B17BB08E}"/>
          </ac:picMkLst>
        </pc:picChg>
        <pc:picChg chg="add del mod ord">
          <ac:chgData name="Leonardo Nogueira" userId="fc98997527d23258" providerId="LiveId" clId="{7546ED72-4C51-4777-B3A9-6B225E75A8CD}" dt="2024-11-04T19:40:48.206" v="542" actId="21"/>
          <ac:picMkLst>
            <pc:docMk/>
            <pc:sldMk cId="1600902238" sldId="265"/>
            <ac:picMk id="8" creationId="{F88AD0BF-A2E5-6878-CA44-86C9E813DB50}"/>
          </ac:picMkLst>
        </pc:picChg>
        <pc:picChg chg="add del mod">
          <ac:chgData name="Leonardo Nogueira" userId="fc98997527d23258" providerId="LiveId" clId="{7546ED72-4C51-4777-B3A9-6B225E75A8CD}" dt="2024-11-04T19:40:48.206" v="542" actId="21"/>
          <ac:picMkLst>
            <pc:docMk/>
            <pc:sldMk cId="1600902238" sldId="265"/>
            <ac:picMk id="10" creationId="{A4760782-62D0-C6F9-FCD1-8E9AA00E765C}"/>
          </ac:picMkLst>
        </pc:picChg>
        <pc:picChg chg="add mod">
          <ac:chgData name="Leonardo Nogueira" userId="fc98997527d23258" providerId="LiveId" clId="{7546ED72-4C51-4777-B3A9-6B225E75A8CD}" dt="2024-11-04T20:16:47.222" v="689" actId="1076"/>
          <ac:picMkLst>
            <pc:docMk/>
            <pc:sldMk cId="1600902238" sldId="265"/>
            <ac:picMk id="13" creationId="{A5A36EF9-88E9-3EA9-563C-9664F3CD4A56}"/>
          </ac:picMkLst>
        </pc:picChg>
      </pc:sldChg>
      <pc:sldChg chg="addSp delSp modSp new mod modAnim">
        <pc:chgData name="Leonardo Nogueira" userId="fc98997527d23258" providerId="LiveId" clId="{7546ED72-4C51-4777-B3A9-6B225E75A8CD}" dt="2024-11-04T19:19:50.335" v="478"/>
        <pc:sldMkLst>
          <pc:docMk/>
          <pc:sldMk cId="4187321686" sldId="266"/>
        </pc:sldMkLst>
        <pc:spChg chg="del mod">
          <ac:chgData name="Leonardo Nogueira" userId="fc98997527d23258" providerId="LiveId" clId="{7546ED72-4C51-4777-B3A9-6B225E75A8CD}" dt="2024-11-04T19:12:51.829" v="415" actId="478"/>
          <ac:spMkLst>
            <pc:docMk/>
            <pc:sldMk cId="4187321686" sldId="266"/>
            <ac:spMk id="2" creationId="{500534D1-FB7A-05B7-E39D-6531FF4A1C36}"/>
          </ac:spMkLst>
        </pc:spChg>
        <pc:spChg chg="del mod">
          <ac:chgData name="Leonardo Nogueira" userId="fc98997527d23258" providerId="LiveId" clId="{7546ED72-4C51-4777-B3A9-6B225E75A8CD}" dt="2024-11-04T19:12:53.357" v="416" actId="478"/>
          <ac:spMkLst>
            <pc:docMk/>
            <pc:sldMk cId="4187321686" sldId="266"/>
            <ac:spMk id="3" creationId="{EDE31210-B100-4207-3546-430204ECF8A1}"/>
          </ac:spMkLst>
        </pc:spChg>
        <pc:spChg chg="add mod">
          <ac:chgData name="Leonardo Nogueira" userId="fc98997527d23258" providerId="LiveId" clId="{7546ED72-4C51-4777-B3A9-6B225E75A8CD}" dt="2024-11-04T19:19:23.132" v="475" actId="20577"/>
          <ac:spMkLst>
            <pc:docMk/>
            <pc:sldMk cId="4187321686" sldId="266"/>
            <ac:spMk id="6" creationId="{3761F8D6-255E-C44C-EC9A-AE09494A68FA}"/>
          </ac:spMkLst>
        </pc:spChg>
        <pc:picChg chg="add mod">
          <ac:chgData name="Leonardo Nogueira" userId="fc98997527d23258" providerId="LiveId" clId="{7546ED72-4C51-4777-B3A9-6B225E75A8CD}" dt="2024-11-04T18:52:59.450" v="297"/>
          <ac:picMkLst>
            <pc:docMk/>
            <pc:sldMk cId="4187321686" sldId="266"/>
            <ac:picMk id="4" creationId="{A8B98587-6D51-448E-2D5A-98CB35B32E19}"/>
          </ac:picMkLst>
        </pc:picChg>
        <pc:picChg chg="add mod">
          <ac:chgData name="Leonardo Nogueira" userId="fc98997527d23258" providerId="LiveId" clId="{7546ED72-4C51-4777-B3A9-6B225E75A8CD}" dt="2024-11-04T18:55:26.431" v="312"/>
          <ac:picMkLst>
            <pc:docMk/>
            <pc:sldMk cId="4187321686" sldId="266"/>
            <ac:picMk id="5" creationId="{17F36907-4DA1-E713-DDE8-3B572FD761BC}"/>
          </ac:picMkLst>
        </pc:picChg>
      </pc:sldChg>
      <pc:sldChg chg="addSp delSp modSp add mod">
        <pc:chgData name="Leonardo Nogueira" userId="fc98997527d23258" providerId="LiveId" clId="{7546ED72-4C51-4777-B3A9-6B225E75A8CD}" dt="2024-11-04T19:01:40.706" v="414" actId="403"/>
        <pc:sldMkLst>
          <pc:docMk/>
          <pc:sldMk cId="3418455002" sldId="267"/>
        </pc:sldMkLst>
        <pc:spChg chg="del">
          <ac:chgData name="Leonardo Nogueira" userId="fc98997527d23258" providerId="LiveId" clId="{7546ED72-4C51-4777-B3A9-6B225E75A8CD}" dt="2024-11-04T19:00:20.517" v="395" actId="478"/>
          <ac:spMkLst>
            <pc:docMk/>
            <pc:sldMk cId="3418455002" sldId="267"/>
            <ac:spMk id="2" creationId="{7AC52A4A-72DB-9C8F-A946-18EB35159787}"/>
          </ac:spMkLst>
        </pc:spChg>
        <pc:spChg chg="mod">
          <ac:chgData name="Leonardo Nogueira" userId="fc98997527d23258" providerId="LiveId" clId="{7546ED72-4C51-4777-B3A9-6B225E75A8CD}" dt="2024-11-04T19:01:40.706" v="414" actId="403"/>
          <ac:spMkLst>
            <pc:docMk/>
            <pc:sldMk cId="3418455002" sldId="267"/>
            <ac:spMk id="3" creationId="{02BF9995-5C08-1800-59DF-E237EC2833EF}"/>
          </ac:spMkLst>
        </pc:spChg>
        <pc:spChg chg="add del mod">
          <ac:chgData name="Leonardo Nogueira" userId="fc98997527d23258" providerId="LiveId" clId="{7546ED72-4C51-4777-B3A9-6B225E75A8CD}" dt="2024-11-04T19:00:24.013" v="396" actId="478"/>
          <ac:spMkLst>
            <pc:docMk/>
            <pc:sldMk cId="3418455002" sldId="267"/>
            <ac:spMk id="6" creationId="{28007D4D-6799-409B-EB76-93FCE49CE8B1}"/>
          </ac:spMkLst>
        </pc:spChg>
        <pc:picChg chg="mod">
          <ac:chgData name="Leonardo Nogueira" userId="fc98997527d23258" providerId="LiveId" clId="{7546ED72-4C51-4777-B3A9-6B225E75A8CD}" dt="2024-11-04T19:01:15.867" v="408" actId="14100"/>
          <ac:picMkLst>
            <pc:docMk/>
            <pc:sldMk cId="3418455002" sldId="267"/>
            <ac:picMk id="5" creationId="{716CC884-000F-0350-EB5D-3A9E8031B6A7}"/>
          </ac:picMkLst>
        </pc:picChg>
        <pc:picChg chg="mod">
          <ac:chgData name="Leonardo Nogueira" userId="fc98997527d23258" providerId="LiveId" clId="{7546ED72-4C51-4777-B3A9-6B225E75A8CD}" dt="2024-11-04T19:01:20.844" v="409" actId="14100"/>
          <ac:picMkLst>
            <pc:docMk/>
            <pc:sldMk cId="3418455002" sldId="267"/>
            <ac:picMk id="7" creationId="{B207D492-3C66-0705-6402-AE68B405629A}"/>
          </ac:picMkLst>
        </pc:picChg>
      </pc:sldChg>
      <pc:sldChg chg="delSp modSp add mod modTransition">
        <pc:chgData name="Leonardo Nogueira" userId="fc98997527d23258" providerId="LiveId" clId="{7546ED72-4C51-4777-B3A9-6B225E75A8CD}" dt="2024-11-04T20:21:46.492" v="724"/>
        <pc:sldMkLst>
          <pc:docMk/>
          <pc:sldMk cId="2365638769" sldId="268"/>
        </pc:sldMkLst>
        <pc:spChg chg="del mod">
          <ac:chgData name="Leonardo Nogueira" userId="fc98997527d23258" providerId="LiveId" clId="{7546ED72-4C51-4777-B3A9-6B225E75A8CD}" dt="2024-11-04T19:21:50.856" v="487" actId="478"/>
          <ac:spMkLst>
            <pc:docMk/>
            <pc:sldMk cId="2365638769" sldId="268"/>
            <ac:spMk id="2" creationId="{2AF600FC-6339-383C-DF3F-A416B69C856B}"/>
          </ac:spMkLst>
        </pc:spChg>
      </pc:sldChg>
      <pc:sldChg chg="addSp delSp modSp add mod modTransition delAnim modAnim">
        <pc:chgData name="Leonardo Nogueira" userId="fc98997527d23258" providerId="LiveId" clId="{7546ED72-4C51-4777-B3A9-6B225E75A8CD}" dt="2024-11-04T20:22:50.984" v="725"/>
        <pc:sldMkLst>
          <pc:docMk/>
          <pc:sldMk cId="1062064496" sldId="269"/>
        </pc:sldMkLst>
        <pc:spChg chg="add mod">
          <ac:chgData name="Leonardo Nogueira" userId="fc98997527d23258" providerId="LiveId" clId="{7546ED72-4C51-4777-B3A9-6B225E75A8CD}" dt="2024-11-04T19:42:29.260" v="551" actId="208"/>
          <ac:spMkLst>
            <pc:docMk/>
            <pc:sldMk cId="1062064496" sldId="269"/>
            <ac:spMk id="5" creationId="{C4167A6D-A4B0-85F7-47BF-6A1E73EA0E09}"/>
          </ac:spMkLst>
        </pc:spChg>
        <pc:spChg chg="add mod">
          <ac:chgData name="Leonardo Nogueira" userId="fc98997527d23258" providerId="LiveId" clId="{7546ED72-4C51-4777-B3A9-6B225E75A8CD}" dt="2024-11-04T19:42:48.860" v="552" actId="208"/>
          <ac:spMkLst>
            <pc:docMk/>
            <pc:sldMk cId="1062064496" sldId="269"/>
            <ac:spMk id="7" creationId="{F19E74C8-44FD-B1FE-56CF-8A31A5821A1B}"/>
          </ac:spMkLst>
        </pc:spChg>
        <pc:picChg chg="add mod">
          <ac:chgData name="Leonardo Nogueira" userId="fc98997527d23258" providerId="LiveId" clId="{7546ED72-4C51-4777-B3A9-6B225E75A8CD}" dt="2024-11-04T19:43:39.526" v="558" actId="208"/>
          <ac:picMkLst>
            <pc:docMk/>
            <pc:sldMk cId="1062064496" sldId="269"/>
            <ac:picMk id="2" creationId="{F88AD0BF-A2E5-6878-CA44-86C9E813DB50}"/>
          </ac:picMkLst>
        </pc:picChg>
        <pc:picChg chg="add mod">
          <ac:chgData name="Leonardo Nogueira" userId="fc98997527d23258" providerId="LiveId" clId="{7546ED72-4C51-4777-B3A9-6B225E75A8CD}" dt="2024-11-04T19:43:30.005" v="557" actId="208"/>
          <ac:picMkLst>
            <pc:docMk/>
            <pc:sldMk cId="1062064496" sldId="269"/>
            <ac:picMk id="3" creationId="{A4760782-62D0-C6F9-FCD1-8E9AA00E765C}"/>
          </ac:picMkLst>
        </pc:picChg>
        <pc:picChg chg="add mod">
          <ac:chgData name="Leonardo Nogueira" userId="fc98997527d23258" providerId="LiveId" clId="{7546ED72-4C51-4777-B3A9-6B225E75A8CD}" dt="2024-11-04T19:40:51.768" v="543"/>
          <ac:picMkLst>
            <pc:docMk/>
            <pc:sldMk cId="1062064496" sldId="269"/>
            <ac:picMk id="6" creationId="{2DCC1F8C-C6D9-C897-C4E5-4D53B17BB08E}"/>
          </ac:picMkLst>
        </pc:picChg>
        <pc:picChg chg="del">
          <ac:chgData name="Leonardo Nogueira" userId="fc98997527d23258" providerId="LiveId" clId="{7546ED72-4C51-4777-B3A9-6B225E75A8CD}" dt="2024-11-04T19:39:04.915" v="537" actId="478"/>
          <ac:picMkLst>
            <pc:docMk/>
            <pc:sldMk cId="1062064496" sldId="269"/>
            <ac:picMk id="10" creationId="{3117C1CA-1A27-4445-CD3A-1F49A08ACC77}"/>
          </ac:picMkLst>
        </pc:picChg>
        <pc:picChg chg="add mod">
          <ac:chgData name="Leonardo Nogueira" userId="fc98997527d23258" providerId="LiveId" clId="{7546ED72-4C51-4777-B3A9-6B225E75A8CD}" dt="2024-11-04T19:45:33.614" v="569" actId="1076"/>
          <ac:picMkLst>
            <pc:docMk/>
            <pc:sldMk cId="1062064496" sldId="269"/>
            <ac:picMk id="23" creationId="{355AA5C2-A34E-022F-7341-AC82DC82237B}"/>
          </ac:picMkLst>
        </pc:picChg>
        <pc:picChg chg="add mod ord">
          <ac:chgData name="Leonardo Nogueira" userId="fc98997527d23258" providerId="LiveId" clId="{7546ED72-4C51-4777-B3A9-6B225E75A8CD}" dt="2024-11-04T19:49:58.454" v="583" actId="1076"/>
          <ac:picMkLst>
            <pc:docMk/>
            <pc:sldMk cId="1062064496" sldId="269"/>
            <ac:picMk id="24" creationId="{1D263FBD-F1CB-2641-1816-4FC1E10AA39A}"/>
          </ac:picMkLst>
        </pc:picChg>
        <pc:picChg chg="add mod">
          <ac:chgData name="Leonardo Nogueira" userId="fc98997527d23258" providerId="LiveId" clId="{7546ED72-4C51-4777-B3A9-6B225E75A8CD}" dt="2024-11-04T19:49:41.755" v="579" actId="1076"/>
          <ac:picMkLst>
            <pc:docMk/>
            <pc:sldMk cId="1062064496" sldId="269"/>
            <ac:picMk id="25" creationId="{DE2DC197-636A-F1E4-1877-969D65642770}"/>
          </ac:picMkLst>
        </pc:picChg>
        <pc:cxnChg chg="add mod">
          <ac:chgData name="Leonardo Nogueira" userId="fc98997527d23258" providerId="LiveId" clId="{7546ED72-4C51-4777-B3A9-6B225E75A8CD}" dt="2024-11-04T19:42:48.860" v="552" actId="208"/>
          <ac:cxnSpMkLst>
            <pc:docMk/>
            <pc:sldMk cId="1062064496" sldId="269"/>
            <ac:cxnSpMk id="13" creationId="{A2F4E18E-BF65-3883-3E1A-B64AA18F8BA4}"/>
          </ac:cxnSpMkLst>
        </pc:cxnChg>
        <pc:cxnChg chg="del mod">
          <ac:chgData name="Leonardo Nogueira" userId="fc98997527d23258" providerId="LiveId" clId="{7546ED72-4C51-4777-B3A9-6B225E75A8CD}" dt="2024-11-04T19:39:04.915" v="537" actId="478"/>
          <ac:cxnSpMkLst>
            <pc:docMk/>
            <pc:sldMk cId="1062064496" sldId="269"/>
            <ac:cxnSpMk id="16" creationId="{E51B864F-593E-9760-0159-9A16636AAE5A}"/>
          </ac:cxnSpMkLst>
        </pc:cxnChg>
        <pc:cxnChg chg="add mod">
          <ac:chgData name="Leonardo Nogueira" userId="fc98997527d23258" providerId="LiveId" clId="{7546ED72-4C51-4777-B3A9-6B225E75A8CD}" dt="2024-11-04T19:42:29.260" v="551" actId="208"/>
          <ac:cxnSpMkLst>
            <pc:docMk/>
            <pc:sldMk cId="1062064496" sldId="269"/>
            <ac:cxnSpMk id="17" creationId="{E1771818-1FE2-DAEE-2220-D144F969C158}"/>
          </ac:cxnSpMkLst>
        </pc:cxnChg>
        <pc:cxnChg chg="add mod">
          <ac:chgData name="Leonardo Nogueira" userId="fc98997527d23258" providerId="LiveId" clId="{7546ED72-4C51-4777-B3A9-6B225E75A8CD}" dt="2024-11-04T19:42:59.523" v="553" actId="13822"/>
          <ac:cxnSpMkLst>
            <pc:docMk/>
            <pc:sldMk cId="1062064496" sldId="269"/>
            <ac:cxnSpMk id="19" creationId="{DF977129-CD08-CFF4-DC16-E1CCECCE5A45}"/>
          </ac:cxnSpMkLst>
        </pc:cxnChg>
        <pc:cxnChg chg="add mod">
          <ac:chgData name="Leonardo Nogueira" userId="fc98997527d23258" providerId="LiveId" clId="{7546ED72-4C51-4777-B3A9-6B225E75A8CD}" dt="2024-11-04T19:42:59.523" v="553" actId="13822"/>
          <ac:cxnSpMkLst>
            <pc:docMk/>
            <pc:sldMk cId="1062064496" sldId="269"/>
            <ac:cxnSpMk id="21" creationId="{7ED30F86-EEEF-8276-9C43-EAB182E19FF2}"/>
          </ac:cxnSpMkLst>
        </pc:cxnChg>
      </pc:sldChg>
      <pc:sldChg chg="addSp modSp new del mod ord modAnim">
        <pc:chgData name="Leonardo Nogueira" userId="fc98997527d23258" providerId="LiveId" clId="{7546ED72-4C51-4777-B3A9-6B225E75A8CD}" dt="2024-11-04T19:38:16.984" v="536" actId="47"/>
        <pc:sldMkLst>
          <pc:docMk/>
          <pc:sldMk cId="3676648501" sldId="270"/>
        </pc:sldMkLst>
        <pc:picChg chg="add mod">
          <ac:chgData name="Leonardo Nogueira" userId="fc98997527d23258" providerId="LiveId" clId="{7546ED72-4C51-4777-B3A9-6B225E75A8CD}" dt="2024-11-04T19:25:02.900" v="515"/>
          <ac:picMkLst>
            <pc:docMk/>
            <pc:sldMk cId="3676648501" sldId="270"/>
            <ac:picMk id="2" creationId="{4E91772A-5E60-8065-12C8-F890F898A172}"/>
          </ac:picMkLst>
        </pc:picChg>
        <pc:picChg chg="add mod">
          <ac:chgData name="Leonardo Nogueira" userId="fc98997527d23258" providerId="LiveId" clId="{7546ED72-4C51-4777-B3A9-6B225E75A8CD}" dt="2024-11-04T19:26:15.385" v="520" actId="1076"/>
          <ac:picMkLst>
            <pc:docMk/>
            <pc:sldMk cId="3676648501" sldId="270"/>
            <ac:picMk id="3" creationId="{26873A9C-8462-D380-6396-6F0DC43D077B}"/>
          </ac:picMkLst>
        </pc:picChg>
      </pc:sldChg>
      <pc:sldChg chg="delSp new mod ord modTransition modClrScheme chgLayout">
        <pc:chgData name="Leonardo Nogueira" userId="fc98997527d23258" providerId="LiveId" clId="{7546ED72-4C51-4777-B3A9-6B225E75A8CD}" dt="2024-11-04T20:09:24.013" v="641"/>
        <pc:sldMkLst>
          <pc:docMk/>
          <pc:sldMk cId="621375562" sldId="271"/>
        </pc:sldMkLst>
        <pc:spChg chg="del">
          <ac:chgData name="Leonardo Nogueira" userId="fc98997527d23258" providerId="LiveId" clId="{7546ED72-4C51-4777-B3A9-6B225E75A8CD}" dt="2024-11-04T19:26:34.585" v="523" actId="700"/>
          <ac:spMkLst>
            <pc:docMk/>
            <pc:sldMk cId="621375562" sldId="271"/>
            <ac:spMk id="2" creationId="{832D3F85-C9F2-351D-8424-5646D142F59B}"/>
          </ac:spMkLst>
        </pc:spChg>
        <pc:spChg chg="del">
          <ac:chgData name="Leonardo Nogueira" userId="fc98997527d23258" providerId="LiveId" clId="{7546ED72-4C51-4777-B3A9-6B225E75A8CD}" dt="2024-11-04T19:26:34.585" v="523" actId="700"/>
          <ac:spMkLst>
            <pc:docMk/>
            <pc:sldMk cId="621375562" sldId="271"/>
            <ac:spMk id="3" creationId="{59D356B6-CE1D-5E97-2262-5C9A3ABE7DDB}"/>
          </ac:spMkLst>
        </pc:spChg>
      </pc:sldChg>
      <pc:sldChg chg="addSp delSp modSp add mod delAnim modAnim">
        <pc:chgData name="Leonardo Nogueira" userId="fc98997527d23258" providerId="LiveId" clId="{7546ED72-4C51-4777-B3A9-6B225E75A8CD}" dt="2024-11-04T19:38:13.118" v="535"/>
        <pc:sldMkLst>
          <pc:docMk/>
          <pc:sldMk cId="2497066725" sldId="272"/>
        </pc:sldMkLst>
        <pc:picChg chg="del">
          <ac:chgData name="Leonardo Nogueira" userId="fc98997527d23258" providerId="LiveId" clId="{7546ED72-4C51-4777-B3A9-6B225E75A8CD}" dt="2024-11-04T19:27:10.427" v="527" actId="478"/>
          <ac:picMkLst>
            <pc:docMk/>
            <pc:sldMk cId="2497066725" sldId="272"/>
            <ac:picMk id="3" creationId="{26873A9C-8462-D380-6396-6F0DC43D077B}"/>
          </ac:picMkLst>
        </pc:picChg>
        <pc:picChg chg="add mod">
          <ac:chgData name="Leonardo Nogueira" userId="fc98997527d23258" providerId="LiveId" clId="{7546ED72-4C51-4777-B3A9-6B225E75A8CD}" dt="2024-11-04T19:38:13.118" v="535"/>
          <ac:picMkLst>
            <pc:docMk/>
            <pc:sldMk cId="2497066725" sldId="272"/>
            <ac:picMk id="4" creationId="{FACD58DD-21DD-B24F-C6A1-1AF99C910870}"/>
          </ac:picMkLst>
        </pc:picChg>
        <pc:picChg chg="add mod">
          <ac:chgData name="Leonardo Nogueira" userId="fc98997527d23258" providerId="LiveId" clId="{7546ED72-4C51-4777-B3A9-6B225E75A8CD}" dt="2024-11-04T19:37:28.165" v="532" actId="1076"/>
          <ac:picMkLst>
            <pc:docMk/>
            <pc:sldMk cId="2497066725" sldId="272"/>
            <ac:picMk id="6" creationId="{862891F6-6A62-C0D9-A925-CA7B50FE529B}"/>
          </ac:picMkLst>
        </pc:picChg>
        <pc:picChg chg="add mod">
          <ac:chgData name="Leonardo Nogueira" userId="fc98997527d23258" providerId="LiveId" clId="{7546ED72-4C51-4777-B3A9-6B225E75A8CD}" dt="2024-11-04T19:37:19.788" v="531" actId="1076"/>
          <ac:picMkLst>
            <pc:docMk/>
            <pc:sldMk cId="2497066725" sldId="272"/>
            <ac:picMk id="8" creationId="{1171B10D-7346-DD92-7CA9-D529CAB42314}"/>
          </ac:picMkLst>
        </pc:picChg>
      </pc:sldChg>
      <pc:sldChg chg="addSp delSp modSp add mod ord modTransition modAnim">
        <pc:chgData name="Leonardo Nogueira" userId="fc98997527d23258" providerId="LiveId" clId="{7546ED72-4C51-4777-B3A9-6B225E75A8CD}" dt="2024-11-04T20:13:20.797" v="657" actId="21"/>
        <pc:sldMkLst>
          <pc:docMk/>
          <pc:sldMk cId="4280030687" sldId="273"/>
        </pc:sldMkLst>
        <pc:spChg chg="add mod">
          <ac:chgData name="Leonardo Nogueira" userId="fc98997527d23258" providerId="LiveId" clId="{7546ED72-4C51-4777-B3A9-6B225E75A8CD}" dt="2024-11-04T19:53:41.304" v="602" actId="1035"/>
          <ac:spMkLst>
            <pc:docMk/>
            <pc:sldMk cId="4280030687" sldId="273"/>
            <ac:spMk id="6" creationId="{75730835-86DA-D63E-9DAD-6F5640A2E667}"/>
          </ac:spMkLst>
        </pc:spChg>
        <pc:spChg chg="add mod">
          <ac:chgData name="Leonardo Nogueira" userId="fc98997527d23258" providerId="LiveId" clId="{7546ED72-4C51-4777-B3A9-6B225E75A8CD}" dt="2024-11-04T19:53:53.455" v="605" actId="14100"/>
          <ac:spMkLst>
            <pc:docMk/>
            <pc:sldMk cId="4280030687" sldId="273"/>
            <ac:spMk id="7" creationId="{0A747C04-A5E6-6256-0671-94242E76BD2B}"/>
          </ac:spMkLst>
        </pc:spChg>
        <pc:spChg chg="add mod">
          <ac:chgData name="Leonardo Nogueira" userId="fc98997527d23258" providerId="LiveId" clId="{7546ED72-4C51-4777-B3A9-6B225E75A8CD}" dt="2024-11-04T19:56:35.698" v="618" actId="14100"/>
          <ac:spMkLst>
            <pc:docMk/>
            <pc:sldMk cId="4280030687" sldId="273"/>
            <ac:spMk id="8" creationId="{EEFB4953-76C5-61DD-BCEF-A051CB2317FC}"/>
          </ac:spMkLst>
        </pc:spChg>
        <pc:spChg chg="add mod">
          <ac:chgData name="Leonardo Nogueira" userId="fc98997527d23258" providerId="LiveId" clId="{7546ED72-4C51-4777-B3A9-6B225E75A8CD}" dt="2024-11-04T19:58:32.881" v="619"/>
          <ac:spMkLst>
            <pc:docMk/>
            <pc:sldMk cId="4280030687" sldId="273"/>
            <ac:spMk id="9" creationId="{3EA480D6-1321-DD04-2051-1377951DBDD7}"/>
          </ac:spMkLst>
        </pc:spChg>
        <pc:picChg chg="add mod modCrop">
          <ac:chgData name="Leonardo Nogueira" userId="fc98997527d23258" providerId="LiveId" clId="{7546ED72-4C51-4777-B3A9-6B225E75A8CD}" dt="2024-11-04T19:52:39.985" v="594" actId="732"/>
          <ac:picMkLst>
            <pc:docMk/>
            <pc:sldMk cId="4280030687" sldId="273"/>
            <ac:picMk id="3" creationId="{C9E36E7E-0594-85A7-657C-5A053165EAEA}"/>
          </ac:picMkLst>
        </pc:picChg>
        <pc:picChg chg="add mod modCrop">
          <ac:chgData name="Leonardo Nogueira" userId="fc98997527d23258" providerId="LiveId" clId="{7546ED72-4C51-4777-B3A9-6B225E75A8CD}" dt="2024-11-04T19:59:09.124" v="623" actId="1076"/>
          <ac:picMkLst>
            <pc:docMk/>
            <pc:sldMk cId="4280030687" sldId="273"/>
            <ac:picMk id="10" creationId="{764F7BEE-9271-3366-2737-496CEBA8C21C}"/>
          </ac:picMkLst>
        </pc:picChg>
        <pc:picChg chg="add mod modCrop">
          <ac:chgData name="Leonardo Nogueira" userId="fc98997527d23258" providerId="LiveId" clId="{7546ED72-4C51-4777-B3A9-6B225E75A8CD}" dt="2024-11-04T19:59:59.454" v="628" actId="732"/>
          <ac:picMkLst>
            <pc:docMk/>
            <pc:sldMk cId="4280030687" sldId="273"/>
            <ac:picMk id="11" creationId="{CC9421D9-BA0D-C065-D286-4F68DD29559A}"/>
          </ac:picMkLst>
        </pc:picChg>
        <pc:picChg chg="add del mod">
          <ac:chgData name="Leonardo Nogueira" userId="fc98997527d23258" providerId="LiveId" clId="{7546ED72-4C51-4777-B3A9-6B225E75A8CD}" dt="2024-11-04T20:13:20.797" v="657" actId="21"/>
          <ac:picMkLst>
            <pc:docMk/>
            <pc:sldMk cId="4280030687" sldId="273"/>
            <ac:picMk id="18" creationId="{CD3AF1C3-661E-6A3A-5161-4968A906978D}"/>
          </ac:picMkLst>
        </pc:picChg>
        <pc:cxnChg chg="add mod">
          <ac:chgData name="Leonardo Nogueira" userId="fc98997527d23258" providerId="LiveId" clId="{7546ED72-4C51-4777-B3A9-6B225E75A8CD}" dt="2024-11-04T19:52:55.773" v="596" actId="208"/>
          <ac:cxnSpMkLst>
            <pc:docMk/>
            <pc:sldMk cId="4280030687" sldId="273"/>
            <ac:cxnSpMk id="5" creationId="{005B2EF8-6EE9-EDE4-1572-588EC51EC0DF}"/>
          </ac:cxnSpMkLst>
        </pc:cxnChg>
        <pc:cxnChg chg="add">
          <ac:chgData name="Leonardo Nogueira" userId="fc98997527d23258" providerId="LiveId" clId="{7546ED72-4C51-4777-B3A9-6B225E75A8CD}" dt="2024-11-04T20:00:13.729" v="629" actId="11529"/>
          <ac:cxnSpMkLst>
            <pc:docMk/>
            <pc:sldMk cId="4280030687" sldId="273"/>
            <ac:cxnSpMk id="14" creationId="{09EDB861-35AC-3E82-0117-B765BE73B0C1}"/>
          </ac:cxnSpMkLst>
        </pc:cxnChg>
        <pc:cxnChg chg="add">
          <ac:chgData name="Leonardo Nogueira" userId="fc98997527d23258" providerId="LiveId" clId="{7546ED72-4C51-4777-B3A9-6B225E75A8CD}" dt="2024-11-04T20:00:19.509" v="630" actId="11529"/>
          <ac:cxnSpMkLst>
            <pc:docMk/>
            <pc:sldMk cId="4280030687" sldId="273"/>
            <ac:cxnSpMk id="16" creationId="{28DA1A46-01DE-4B2A-FC8E-0BA1C67F9450}"/>
          </ac:cxnSpMkLst>
        </pc:cxnChg>
      </pc:sldChg>
      <pc:sldChg chg="addSp delSp modSp add mod delAnim modAnim">
        <pc:chgData name="Leonardo Nogueira" userId="fc98997527d23258" providerId="LiveId" clId="{7546ED72-4C51-4777-B3A9-6B225E75A8CD}" dt="2024-11-04T20:16:41.153" v="687" actId="21"/>
        <pc:sldMkLst>
          <pc:docMk/>
          <pc:sldMk cId="4111522650" sldId="274"/>
        </pc:sldMkLst>
        <pc:spChg chg="del">
          <ac:chgData name="Leonardo Nogueira" userId="fc98997527d23258" providerId="LiveId" clId="{7546ED72-4C51-4777-B3A9-6B225E75A8CD}" dt="2024-11-04T20:13:40.452" v="659" actId="478"/>
          <ac:spMkLst>
            <pc:docMk/>
            <pc:sldMk cId="4111522650" sldId="274"/>
            <ac:spMk id="9" creationId="{3EA480D6-1321-DD04-2051-1377951DBDD7}"/>
          </ac:spMkLst>
        </pc:spChg>
        <pc:spChg chg="del">
          <ac:chgData name="Leonardo Nogueira" userId="fc98997527d23258" providerId="LiveId" clId="{7546ED72-4C51-4777-B3A9-6B225E75A8CD}" dt="2024-11-04T20:13:40.452" v="659" actId="478"/>
          <ac:spMkLst>
            <pc:docMk/>
            <pc:sldMk cId="4111522650" sldId="274"/>
            <ac:spMk id="13" creationId="{990A1764-1427-24A6-368A-37BE9AFFD4E0}"/>
          </ac:spMkLst>
        </pc:spChg>
        <pc:spChg chg="del">
          <ac:chgData name="Leonardo Nogueira" userId="fc98997527d23258" providerId="LiveId" clId="{7546ED72-4C51-4777-B3A9-6B225E75A8CD}" dt="2024-11-04T20:13:40.452" v="659" actId="478"/>
          <ac:spMkLst>
            <pc:docMk/>
            <pc:sldMk cId="4111522650" sldId="274"/>
            <ac:spMk id="19" creationId="{184BD004-3F75-3C20-EA98-A16B06339F9A}"/>
          </ac:spMkLst>
        </pc:spChg>
        <pc:spChg chg="del">
          <ac:chgData name="Leonardo Nogueira" userId="fc98997527d23258" providerId="LiveId" clId="{7546ED72-4C51-4777-B3A9-6B225E75A8CD}" dt="2024-11-04T20:13:40.452" v="659" actId="478"/>
          <ac:spMkLst>
            <pc:docMk/>
            <pc:sldMk cId="4111522650" sldId="274"/>
            <ac:spMk id="27" creationId="{1E240444-77D5-80D1-2D32-9F066C522140}"/>
          </ac:spMkLst>
        </pc:spChg>
        <pc:spChg chg="del">
          <ac:chgData name="Leonardo Nogueira" userId="fc98997527d23258" providerId="LiveId" clId="{7546ED72-4C51-4777-B3A9-6B225E75A8CD}" dt="2024-11-04T20:13:40.452" v="659" actId="478"/>
          <ac:spMkLst>
            <pc:docMk/>
            <pc:sldMk cId="4111522650" sldId="274"/>
            <ac:spMk id="28" creationId="{44CC7EF7-B79B-FF0B-CF0F-08B45BDA91B6}"/>
          </ac:spMkLst>
        </pc:spChg>
        <pc:picChg chg="add mod">
          <ac:chgData name="Leonardo Nogueira" userId="fc98997527d23258" providerId="LiveId" clId="{7546ED72-4C51-4777-B3A9-6B225E75A8CD}" dt="2024-11-04T20:15:40.114" v="678" actId="1076"/>
          <ac:picMkLst>
            <pc:docMk/>
            <pc:sldMk cId="4111522650" sldId="274"/>
            <ac:picMk id="2" creationId="{3E3BCE5C-0813-BA79-BDCE-FBC789499951}"/>
          </ac:picMkLst>
        </pc:picChg>
        <pc:picChg chg="mod">
          <ac:chgData name="Leonardo Nogueira" userId="fc98997527d23258" providerId="LiveId" clId="{7546ED72-4C51-4777-B3A9-6B225E75A8CD}" dt="2024-11-04T20:14:56.460" v="673" actId="1076"/>
          <ac:picMkLst>
            <pc:docMk/>
            <pc:sldMk cId="4111522650" sldId="274"/>
            <ac:picMk id="3" creationId="{C9E36E7E-0594-85A7-657C-5A053165EAEA}"/>
          </ac:picMkLst>
        </pc:picChg>
        <pc:picChg chg="del">
          <ac:chgData name="Leonardo Nogueira" userId="fc98997527d23258" providerId="LiveId" clId="{7546ED72-4C51-4777-B3A9-6B225E75A8CD}" dt="2024-11-04T20:13:40.452" v="659" actId="478"/>
          <ac:picMkLst>
            <pc:docMk/>
            <pc:sldMk cId="4111522650" sldId="274"/>
            <ac:picMk id="10" creationId="{764F7BEE-9271-3366-2737-496CEBA8C21C}"/>
          </ac:picMkLst>
        </pc:picChg>
        <pc:picChg chg="del">
          <ac:chgData name="Leonardo Nogueira" userId="fc98997527d23258" providerId="LiveId" clId="{7546ED72-4C51-4777-B3A9-6B225E75A8CD}" dt="2024-11-04T20:13:40.452" v="659" actId="478"/>
          <ac:picMkLst>
            <pc:docMk/>
            <pc:sldMk cId="4111522650" sldId="274"/>
            <ac:picMk id="11" creationId="{CC9421D9-BA0D-C065-D286-4F68DD29559A}"/>
          </ac:picMkLst>
        </pc:picChg>
        <pc:picChg chg="add del mod">
          <ac:chgData name="Leonardo Nogueira" userId="fc98997527d23258" providerId="LiveId" clId="{7546ED72-4C51-4777-B3A9-6B225E75A8CD}" dt="2024-11-04T20:16:41.153" v="687" actId="21"/>
          <ac:picMkLst>
            <pc:docMk/>
            <pc:sldMk cId="4111522650" sldId="274"/>
            <ac:picMk id="12" creationId="{A5A36EF9-88E9-3EA9-563C-9664F3CD4A56}"/>
          </ac:picMkLst>
        </pc:picChg>
        <pc:picChg chg="add mod">
          <ac:chgData name="Leonardo Nogueira" userId="fc98997527d23258" providerId="LiveId" clId="{7546ED72-4C51-4777-B3A9-6B225E75A8CD}" dt="2024-11-04T20:13:23.421" v="658"/>
          <ac:picMkLst>
            <pc:docMk/>
            <pc:sldMk cId="4111522650" sldId="274"/>
            <ac:picMk id="18" creationId="{CD3AF1C3-661E-6A3A-5161-4968A906978D}"/>
          </ac:picMkLst>
        </pc:picChg>
        <pc:picChg chg="del">
          <ac:chgData name="Leonardo Nogueira" userId="fc98997527d23258" providerId="LiveId" clId="{7546ED72-4C51-4777-B3A9-6B225E75A8CD}" dt="2024-11-04T20:13:40.452" v="659" actId="478"/>
          <ac:picMkLst>
            <pc:docMk/>
            <pc:sldMk cId="4111522650" sldId="274"/>
            <ac:picMk id="26" creationId="{5408B3FB-FE2A-35E5-3A71-A18DF05B0C5B}"/>
          </ac:picMkLst>
        </pc:picChg>
        <pc:picChg chg="del">
          <ac:chgData name="Leonardo Nogueira" userId="fc98997527d23258" providerId="LiveId" clId="{7546ED72-4C51-4777-B3A9-6B225E75A8CD}" dt="2024-11-04T20:13:40.452" v="659" actId="478"/>
          <ac:picMkLst>
            <pc:docMk/>
            <pc:sldMk cId="4111522650" sldId="274"/>
            <ac:picMk id="30" creationId="{A6734CDE-8C2A-0FD8-4889-E8DE71781962}"/>
          </ac:picMkLst>
        </pc:picChg>
        <pc:picChg chg="del">
          <ac:chgData name="Leonardo Nogueira" userId="fc98997527d23258" providerId="LiveId" clId="{7546ED72-4C51-4777-B3A9-6B225E75A8CD}" dt="2024-11-04T20:13:40.452" v="659" actId="478"/>
          <ac:picMkLst>
            <pc:docMk/>
            <pc:sldMk cId="4111522650" sldId="274"/>
            <ac:picMk id="37" creationId="{E5C1619F-0D98-CD50-4503-2CC568DF8AD9}"/>
          </ac:picMkLst>
        </pc:picChg>
        <pc:cxnChg chg="del mod">
          <ac:chgData name="Leonardo Nogueira" userId="fc98997527d23258" providerId="LiveId" clId="{7546ED72-4C51-4777-B3A9-6B225E75A8CD}" dt="2024-11-04T20:13:40.452" v="659" actId="478"/>
          <ac:cxnSpMkLst>
            <pc:docMk/>
            <pc:sldMk cId="4111522650" sldId="274"/>
            <ac:cxnSpMk id="5" creationId="{005B2EF8-6EE9-EDE4-1572-588EC51EC0DF}"/>
          </ac:cxnSpMkLst>
        </pc:cxnChg>
        <pc:cxnChg chg="del mod">
          <ac:chgData name="Leonardo Nogueira" userId="fc98997527d23258" providerId="LiveId" clId="{7546ED72-4C51-4777-B3A9-6B225E75A8CD}" dt="2024-11-04T20:13:40.452" v="659" actId="478"/>
          <ac:cxnSpMkLst>
            <pc:docMk/>
            <pc:sldMk cId="4111522650" sldId="274"/>
            <ac:cxnSpMk id="14" creationId="{09EDB861-35AC-3E82-0117-B765BE73B0C1}"/>
          </ac:cxnSpMkLst>
        </pc:cxnChg>
        <pc:cxnChg chg="del mod">
          <ac:chgData name="Leonardo Nogueira" userId="fc98997527d23258" providerId="LiveId" clId="{7546ED72-4C51-4777-B3A9-6B225E75A8CD}" dt="2024-11-04T20:13:40.452" v="659" actId="478"/>
          <ac:cxnSpMkLst>
            <pc:docMk/>
            <pc:sldMk cId="4111522650" sldId="274"/>
            <ac:cxnSpMk id="16" creationId="{28DA1A46-01DE-4B2A-FC8E-0BA1C67F9450}"/>
          </ac:cxnSpMkLst>
        </pc:cxnChg>
        <pc:cxnChg chg="del mod">
          <ac:chgData name="Leonardo Nogueira" userId="fc98997527d23258" providerId="LiveId" clId="{7546ED72-4C51-4777-B3A9-6B225E75A8CD}" dt="2024-11-04T20:13:40.452" v="659" actId="478"/>
          <ac:cxnSpMkLst>
            <pc:docMk/>
            <pc:sldMk cId="4111522650" sldId="274"/>
            <ac:cxnSpMk id="32" creationId="{4C83BAEB-33B1-EC30-EAC6-C600932B4E3E}"/>
          </ac:cxnSpMkLst>
        </pc:cxnChg>
        <pc:cxnChg chg="del mod">
          <ac:chgData name="Leonardo Nogueira" userId="fc98997527d23258" providerId="LiveId" clId="{7546ED72-4C51-4777-B3A9-6B225E75A8CD}" dt="2024-11-04T20:13:40.452" v="659" actId="478"/>
          <ac:cxnSpMkLst>
            <pc:docMk/>
            <pc:sldMk cId="4111522650" sldId="274"/>
            <ac:cxnSpMk id="39" creationId="{9084CE56-339D-C33A-B4D4-D6DBD706B0E1}"/>
          </ac:cxnSpMkLst>
        </pc:cxnChg>
        <pc:cxnChg chg="del mod">
          <ac:chgData name="Leonardo Nogueira" userId="fc98997527d23258" providerId="LiveId" clId="{7546ED72-4C51-4777-B3A9-6B225E75A8CD}" dt="2024-11-04T20:13:40.452" v="659" actId="478"/>
          <ac:cxnSpMkLst>
            <pc:docMk/>
            <pc:sldMk cId="4111522650" sldId="274"/>
            <ac:cxnSpMk id="41" creationId="{BB49FF68-FA8D-339D-F493-7DC352D19B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14DF3-FCE9-5F9B-DC04-4376C02E1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DFBB8-D7A0-9A78-46E8-595AA5EC2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0504F-E278-0A8C-B381-2B69027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9EB9C-3A45-B2C7-F2AC-8FF24B4B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7E795-5D07-0E68-5B86-9DE7D2AA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3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A0D26-232F-E585-6127-04A9CEC3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C26A8F-0AE1-0F24-283A-91D51F1B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0A0018-2BA6-9736-61A4-3E5A3CDB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3404A-115A-4EBD-EB68-88BEDC0A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F3DD9-4DA3-268B-D463-384F84E6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94E62D-C332-1FF4-12D1-67F31581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3BA2BD-18AB-AA56-BB60-C15B49377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152D7-4EE4-321A-FB01-9568746D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5193B-BEF7-5923-441F-79E6F33B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FAB9C1-984E-A3D2-8FA3-17B848A1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EE869-AD34-B6BC-31BC-BC455F4D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3AA91-9AA2-04D2-20DB-921C0E006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0B3BAE-FFA5-37C1-B324-7EB3406B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B9E819-9E24-221A-D27B-A3D3841A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645634-AFAA-CB71-6EBF-7B4D27EA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5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2F7F3-F663-7B2F-6079-E62FD46F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FC0A1-022F-32CE-D79E-E8498CD5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F84AF1-84B3-CB30-38D9-B892CBD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1EF1B-B49D-87DC-01E3-D44C76EB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86CC1-9269-DF0B-26C7-4310CA3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78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F7856-AF9A-5C24-216A-9F2AD851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7767C-24D4-B6D0-7F83-E9E85FE7F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3945BC-6C9A-0481-845A-1950EB82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45794B-FF4E-57E7-F50A-12C8BF52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175FFA-98EE-18D7-1A92-38A5B1C4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68F2B7-9C5F-33FC-F0CA-A2515D3D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60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C8920-4B80-9BC1-90AA-19222ADB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37C55F-D161-C15F-24A0-0E7299D0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67ACEB-EEA0-776B-B802-105AB864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311AAB-258F-9AFA-7681-4783B54D3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AF288B-41AB-AE80-7800-CE7E0FD14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46AD88-2A2B-E387-8A0C-D9036272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83ACCF-E328-1E26-36FF-6F0AE49F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8DBA1F-4C4C-4EE5-E6E6-D0510454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44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E7B47-7381-74F3-ED2D-C2902A22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063B7D-792D-AF91-5BEF-25431BA6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045CA3-C167-9963-1C1E-A0E1A1A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599733-AC1C-A037-071D-0C0CA037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61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CB03A6-1774-781B-96F6-FD24384F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F11E0-FD26-A434-6C86-C7A88DEC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8E8F-6332-3C52-F219-FFAB209E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2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C063A-6E9F-F956-B200-7EC359A3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6D684-919D-232C-21CE-A78DEED2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ACBA2A-35AC-7943-12CE-DB1DAE38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5CC74E-E6B5-C1B9-9BB6-8211DF37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26FA1-FF43-C5EF-D7E9-E1C03114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DA9977-DE81-14BA-E80C-D2F7DF51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2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AB56B-B8F6-23DF-B2D7-15B4EE09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F41B35-2A2B-3077-4758-00D2345E9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E0C407-C2FC-AC3A-8B66-48F71089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B53807-2F9D-A336-14DB-C4769C5A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362888-72BB-797A-AB38-8FB3C39C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8427F6-163C-984C-4B24-24CF0A30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0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521304-1635-60D2-2750-BF8606F9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47AA3E-8DDF-5931-F80D-DF3898ED7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90E28-FFAA-F83C-A1FE-88E6E574B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6803E7-F9D4-F47A-6880-340D6966F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B8C91-274E-0A6D-FCB3-854111C5B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5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2A5C5-9810-DD04-565B-59618F6F3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122363"/>
            <a:ext cx="11023600" cy="2387600"/>
          </a:xfrm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Trabalho – Processos Estocásticos e Vibrações Aleatórias</a:t>
            </a:r>
          </a:p>
        </p:txBody>
      </p:sp>
      <p:sp>
        <p:nvSpPr>
          <p:cNvPr id="18" name="Subtítulo 17">
            <a:extLst>
              <a:ext uri="{FF2B5EF4-FFF2-40B4-BE49-F238E27FC236}">
                <a16:creationId xmlns:a16="http://schemas.microsoft.com/office/drawing/2014/main" id="{3EF8D0CC-B4D0-8D8B-C16C-853A4BF78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Leonardo Maia Nogueira</a:t>
            </a:r>
          </a:p>
        </p:txBody>
      </p:sp>
    </p:spTree>
    <p:extLst>
      <p:ext uri="{BB962C8B-B14F-4D97-AF65-F5344CB8AC3E}">
        <p14:creationId xmlns:p14="http://schemas.microsoft.com/office/powerpoint/2010/main" val="180075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5408B3FB-FE2A-35E5-3A71-A18DF05B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5" y="1666070"/>
            <a:ext cx="3867690" cy="49536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6734CDE-8C2A-0FD8-4889-E8DE7178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16" y="3115762"/>
            <a:ext cx="7992590" cy="800212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90A1764-1427-24A6-368A-37BE9AFFD4E0}"/>
              </a:ext>
            </a:extLst>
          </p:cNvPr>
          <p:cNvSpPr/>
          <p:nvPr/>
        </p:nvSpPr>
        <p:spPr>
          <a:xfrm>
            <a:off x="2121408" y="3310128"/>
            <a:ext cx="1517904" cy="41148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84BD004-3F75-3C20-EA98-A16B06339F9A}"/>
              </a:ext>
            </a:extLst>
          </p:cNvPr>
          <p:cNvSpPr/>
          <p:nvPr/>
        </p:nvSpPr>
        <p:spPr>
          <a:xfrm>
            <a:off x="6601968" y="3310128"/>
            <a:ext cx="1554480" cy="41148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E240444-77D5-80D1-2D32-9F066C522140}"/>
              </a:ext>
            </a:extLst>
          </p:cNvPr>
          <p:cNvSpPr/>
          <p:nvPr/>
        </p:nvSpPr>
        <p:spPr>
          <a:xfrm>
            <a:off x="8531352" y="3310128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CC7EF7-B79B-FF0B-CF0F-08B45BDA91B6}"/>
              </a:ext>
            </a:extLst>
          </p:cNvPr>
          <p:cNvSpPr/>
          <p:nvPr/>
        </p:nvSpPr>
        <p:spPr>
          <a:xfrm>
            <a:off x="4626410" y="3315719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4C83BAEB-33B1-EC30-EAC6-C600932B4E3E}"/>
              </a:ext>
            </a:extLst>
          </p:cNvPr>
          <p:cNvCxnSpPr>
            <a:stCxn id="19" idx="0"/>
            <a:endCxn id="26" idx="2"/>
          </p:cNvCxnSpPr>
          <p:nvPr/>
        </p:nvCxnSpPr>
        <p:spPr>
          <a:xfrm rot="16200000" flipV="1">
            <a:off x="5758990" y="1689910"/>
            <a:ext cx="1148689" cy="2091748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E5C1619F-0D98-CD50-4503-2CC568DF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89" t="12406" r="6616" b="22509"/>
          <a:stretch/>
        </p:blipFill>
        <p:spPr>
          <a:xfrm>
            <a:off x="6605271" y="5099814"/>
            <a:ext cx="2402645" cy="71922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9084CE56-339D-C33A-B4D4-D6DBD706B0E1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 rot="16200000" flipH="1">
            <a:off x="5930358" y="3223577"/>
            <a:ext cx="1372615" cy="237985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B49FF68-FA8D-339D-F493-7DC352D19BC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5400000">
            <a:off x="7880034" y="3648169"/>
            <a:ext cx="1378206" cy="1525085"/>
          </a:xfrm>
          <a:prstGeom prst="bentConnector3">
            <a:avLst>
              <a:gd name="adj1" fmla="val 5066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C9E36E7E-0594-85A7-657C-5A053165EA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64" t="14709" r="5821" b="29194"/>
          <a:stretch/>
        </p:blipFill>
        <p:spPr>
          <a:xfrm>
            <a:off x="514350" y="1749960"/>
            <a:ext cx="2062026" cy="41148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005B2EF8-6EE9-EDE4-1572-588EC51EC0DF}"/>
              </a:ext>
            </a:extLst>
          </p:cNvPr>
          <p:cNvCxnSpPr>
            <a:stCxn id="13" idx="0"/>
            <a:endCxn id="3" idx="2"/>
          </p:cNvCxnSpPr>
          <p:nvPr/>
        </p:nvCxnSpPr>
        <p:spPr>
          <a:xfrm rot="16200000" flipV="1">
            <a:off x="1638518" y="2068285"/>
            <a:ext cx="1148688" cy="1334997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5730835-86DA-D63E-9DAD-6F5640A2E667}"/>
              </a:ext>
            </a:extLst>
          </p:cNvPr>
          <p:cNvSpPr/>
          <p:nvPr/>
        </p:nvSpPr>
        <p:spPr>
          <a:xfrm>
            <a:off x="2090475" y="1810511"/>
            <a:ext cx="485901" cy="318005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A747C04-A5E6-6256-0671-94242E76BD2B}"/>
              </a:ext>
            </a:extLst>
          </p:cNvPr>
          <p:cNvSpPr/>
          <p:nvPr/>
        </p:nvSpPr>
        <p:spPr>
          <a:xfrm>
            <a:off x="1215954" y="1810512"/>
            <a:ext cx="485901" cy="32959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EFB4953-76C5-61DD-BCEF-A051CB2317FC}"/>
              </a:ext>
            </a:extLst>
          </p:cNvPr>
          <p:cNvSpPr/>
          <p:nvPr/>
        </p:nvSpPr>
        <p:spPr>
          <a:xfrm>
            <a:off x="1701855" y="1761545"/>
            <a:ext cx="388620" cy="378557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EA480D6-1321-DD04-2051-1377951DBDD7}"/>
              </a:ext>
            </a:extLst>
          </p:cNvPr>
          <p:cNvSpPr/>
          <p:nvPr/>
        </p:nvSpPr>
        <p:spPr>
          <a:xfrm>
            <a:off x="6032499" y="1757408"/>
            <a:ext cx="1188806" cy="312692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64F7BEE-9271-3366-2737-496CEBA8C21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272"/>
          <a:stretch/>
        </p:blipFill>
        <p:spPr>
          <a:xfrm>
            <a:off x="6457363" y="344935"/>
            <a:ext cx="2487621" cy="457264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9421D9-BA0D-C065-D286-4F68DD29559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2400"/>
          <a:stretch/>
        </p:blipFill>
        <p:spPr>
          <a:xfrm>
            <a:off x="9125712" y="1245547"/>
            <a:ext cx="774477" cy="564964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09EDB861-35AC-3E82-0117-B765BE73B0C1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rot="5400000" flipH="1" flipV="1">
            <a:off x="6686434" y="742668"/>
            <a:ext cx="955209" cy="1074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28DA1A46-01DE-4B2A-FC8E-0BA1C67F9450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221305" y="1528029"/>
            <a:ext cx="1904407" cy="3857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03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7" grpId="0" animBg="1"/>
      <p:bldP spid="28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E36E7E-0594-85A7-657C-5A053165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4" t="14709" r="5821" b="29194"/>
          <a:stretch/>
        </p:blipFill>
        <p:spPr>
          <a:xfrm>
            <a:off x="514350" y="1749960"/>
            <a:ext cx="2062026" cy="41148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5730835-86DA-D63E-9DAD-6F5640A2E667}"/>
              </a:ext>
            </a:extLst>
          </p:cNvPr>
          <p:cNvSpPr/>
          <p:nvPr/>
        </p:nvSpPr>
        <p:spPr>
          <a:xfrm>
            <a:off x="2090475" y="1810511"/>
            <a:ext cx="485901" cy="318005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A747C04-A5E6-6256-0671-94242E76BD2B}"/>
              </a:ext>
            </a:extLst>
          </p:cNvPr>
          <p:cNvSpPr/>
          <p:nvPr/>
        </p:nvSpPr>
        <p:spPr>
          <a:xfrm>
            <a:off x="1215954" y="1810512"/>
            <a:ext cx="485901" cy="32959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EFB4953-76C5-61DD-BCEF-A051CB2317FC}"/>
              </a:ext>
            </a:extLst>
          </p:cNvPr>
          <p:cNvSpPr/>
          <p:nvPr/>
        </p:nvSpPr>
        <p:spPr>
          <a:xfrm>
            <a:off x="1701855" y="1761545"/>
            <a:ext cx="388620" cy="378557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3E3BCE5C-0813-BA79-BDCE-FBC789499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2" y="1373881"/>
            <a:ext cx="10799495" cy="548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37331 -0.243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59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A808908F-8BFE-463B-015C-BD2BAB6E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09" y="3429000"/>
            <a:ext cx="6752492" cy="3429000"/>
          </a:xfrm>
          <a:prstGeom prst="rect">
            <a:avLst/>
          </a:prstGeom>
        </p:spPr>
      </p:pic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D1BC4A62-4B1A-E2E5-ABE9-AEEBF621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09" y="0"/>
            <a:ext cx="6752492" cy="3429000"/>
          </a:xfrm>
          <a:prstGeom prst="rect">
            <a:avLst/>
          </a:prstGeom>
        </p:spPr>
      </p:pic>
      <p:pic>
        <p:nvPicPr>
          <p:cNvPr id="2" name="Imagem 1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3E8F0D22-9A18-DC7B-5AF4-E1DFA8FF0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r="9058"/>
          <a:stretch/>
        </p:blipFill>
        <p:spPr>
          <a:xfrm>
            <a:off x="0" y="198338"/>
            <a:ext cx="5363200" cy="3032325"/>
          </a:xfrm>
          <a:prstGeom prst="rect">
            <a:avLst/>
          </a:prstGeom>
        </p:spPr>
      </p:pic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0C93EA4D-CCAA-0382-C7F6-37BB9DC58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r="9136"/>
          <a:stretch/>
        </p:blipFill>
        <p:spPr>
          <a:xfrm>
            <a:off x="0" y="3627337"/>
            <a:ext cx="5363200" cy="30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7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70BC8-66B9-F485-8CA0-58A72F8A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9995-5C08-1800-59DF-E237EC28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648200" cy="685800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b="0" i="0" dirty="0">
                <a:solidFill>
                  <a:schemeClr val="tx2"/>
                </a:solidFill>
                <a:effectLst/>
                <a:latin typeface="STIXTwoText"/>
              </a:rPr>
              <a:t>Reproduza os resultados do artigo Hambric et al 2004 para a condição analisada com uma borda livre;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b="0" i="0" dirty="0">
                <a:solidFill>
                  <a:schemeClr val="tx2"/>
                </a:solidFill>
                <a:effectLst/>
                <a:latin typeface="STIXTwoText"/>
              </a:rPr>
              <a:t>Calcule a resposta da placa considerada no item 1, considerando uma excitação na forma de um campo acústico difuso. Para tanto, considere a formulação para a densidade espectral cruzada fornecida no artigo Marcheto et al 2017 e o Autoespectro encontrado no item 1.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b="0" i="0" dirty="0">
                <a:solidFill>
                  <a:schemeClr val="tx2"/>
                </a:solidFill>
                <a:effectLst/>
                <a:latin typeface="STIXTwoText"/>
              </a:rPr>
              <a:t>Compare as resposta e discuta os resultados.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br>
              <a:rPr lang="pt-BR" sz="2400" dirty="0">
                <a:solidFill>
                  <a:schemeClr val="tx2"/>
                </a:solidFill>
              </a:rPr>
            </a:b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5" name="Imagem 4" descr="Hambric">
            <a:extLst>
              <a:ext uri="{FF2B5EF4-FFF2-40B4-BE49-F238E27FC236}">
                <a16:creationId xmlns:a16="http://schemas.microsoft.com/office/drawing/2014/main" id="{716CC884-000F-0350-EB5D-3A9E8031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3" y="0"/>
            <a:ext cx="7530357" cy="3429000"/>
          </a:xfrm>
          <a:prstGeom prst="rect">
            <a:avLst/>
          </a:prstGeom>
        </p:spPr>
      </p:pic>
      <p:pic>
        <p:nvPicPr>
          <p:cNvPr id="7" name="Imagem 6" descr="Uma imagem contendo objeto, relógio">
            <a:extLst>
              <a:ext uri="{FF2B5EF4-FFF2-40B4-BE49-F238E27FC236}">
                <a16:creationId xmlns:a16="http://schemas.microsoft.com/office/drawing/2014/main" id="{B207D492-3C66-0705-6402-AE68B4056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" b="3894"/>
          <a:stretch/>
        </p:blipFill>
        <p:spPr>
          <a:xfrm>
            <a:off x="4819893" y="3429000"/>
            <a:ext cx="7372107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5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600FC-6339-383C-DF3F-A416B69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0" y="3810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408B3FB-FE2A-35E5-3A71-A18DF05B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5" y="1666070"/>
            <a:ext cx="3867690" cy="49536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6734CDE-8C2A-0FD8-4889-E8DE7178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16" y="3115762"/>
            <a:ext cx="7992590" cy="800212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90A1764-1427-24A6-368A-37BE9AFFD4E0}"/>
              </a:ext>
            </a:extLst>
          </p:cNvPr>
          <p:cNvSpPr/>
          <p:nvPr/>
        </p:nvSpPr>
        <p:spPr>
          <a:xfrm>
            <a:off x="2121408" y="3310128"/>
            <a:ext cx="1517904" cy="41148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84BD004-3F75-3C20-EA98-A16B06339F9A}"/>
              </a:ext>
            </a:extLst>
          </p:cNvPr>
          <p:cNvSpPr/>
          <p:nvPr/>
        </p:nvSpPr>
        <p:spPr>
          <a:xfrm>
            <a:off x="6601968" y="3310128"/>
            <a:ext cx="1554480" cy="41148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E240444-77D5-80D1-2D32-9F066C522140}"/>
              </a:ext>
            </a:extLst>
          </p:cNvPr>
          <p:cNvSpPr/>
          <p:nvPr/>
        </p:nvSpPr>
        <p:spPr>
          <a:xfrm>
            <a:off x="8531352" y="3310128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CC7EF7-B79B-FF0B-CF0F-08B45BDA91B6}"/>
              </a:ext>
            </a:extLst>
          </p:cNvPr>
          <p:cNvSpPr/>
          <p:nvPr/>
        </p:nvSpPr>
        <p:spPr>
          <a:xfrm>
            <a:off x="4626410" y="3315719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4C83BAEB-33B1-EC30-EAC6-C600932B4E3E}"/>
              </a:ext>
            </a:extLst>
          </p:cNvPr>
          <p:cNvCxnSpPr>
            <a:stCxn id="19" idx="0"/>
            <a:endCxn id="26" idx="2"/>
          </p:cNvCxnSpPr>
          <p:nvPr/>
        </p:nvCxnSpPr>
        <p:spPr>
          <a:xfrm rot="16200000" flipV="1">
            <a:off x="5758990" y="1689910"/>
            <a:ext cx="1148689" cy="2091748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E5C1619F-0D98-CD50-4503-2CC568DF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89" t="12406" r="6616" b="22509"/>
          <a:stretch/>
        </p:blipFill>
        <p:spPr>
          <a:xfrm>
            <a:off x="6605271" y="5099814"/>
            <a:ext cx="2402645" cy="71922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9084CE56-339D-C33A-B4D4-D6DBD706B0E1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 rot="16200000" flipH="1">
            <a:off x="5930358" y="3223577"/>
            <a:ext cx="1372615" cy="237985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B49FF68-FA8D-339D-F493-7DC352D19BC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5400000">
            <a:off x="7880034" y="3648169"/>
            <a:ext cx="1378206" cy="1525085"/>
          </a:xfrm>
          <a:prstGeom prst="bentConnector3">
            <a:avLst>
              <a:gd name="adj1" fmla="val 5066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B98587-6D51-448E-2D5A-98CB35B32E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89" t="12406" r="6616" b="22509"/>
          <a:stretch/>
        </p:blipFill>
        <p:spPr>
          <a:xfrm>
            <a:off x="6605271" y="5099814"/>
            <a:ext cx="2402645" cy="71922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5" name="Imagem 4" descr="Diagrama, Histograma&#10;&#10;Descrição gerada automaticamente">
            <a:extLst>
              <a:ext uri="{FF2B5EF4-FFF2-40B4-BE49-F238E27FC236}">
                <a16:creationId xmlns:a16="http://schemas.microsoft.com/office/drawing/2014/main" id="{17F36907-4DA1-E713-DDE8-3B572FD76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43" y="1200145"/>
            <a:ext cx="8778257" cy="44577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61F8D6-255E-C44C-EC9A-AE09494A68FA}"/>
              </a:ext>
            </a:extLst>
          </p:cNvPr>
          <p:cNvSpPr txBox="1"/>
          <p:nvPr/>
        </p:nvSpPr>
        <p:spPr>
          <a:xfrm>
            <a:off x="293160" y="1200145"/>
            <a:ext cx="2932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Frequências Naturais</a:t>
            </a:r>
          </a:p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641.61Hz</a:t>
            </a:r>
          </a:p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890.88 Hz</a:t>
            </a:r>
          </a:p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1470.65 Hz</a:t>
            </a:r>
          </a:p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1680.36 Hz</a:t>
            </a:r>
          </a:p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1943.24 Hz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2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-0.49856 -0.104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35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5408B3FB-FE2A-35E5-3A71-A18DF05B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5" y="1666070"/>
            <a:ext cx="3867690" cy="49536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6734CDE-8C2A-0FD8-4889-E8DE7178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16" y="3115762"/>
            <a:ext cx="7992590" cy="800212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90A1764-1427-24A6-368A-37BE9AFFD4E0}"/>
              </a:ext>
            </a:extLst>
          </p:cNvPr>
          <p:cNvSpPr/>
          <p:nvPr/>
        </p:nvSpPr>
        <p:spPr>
          <a:xfrm>
            <a:off x="2121408" y="3310128"/>
            <a:ext cx="1517904" cy="41148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84BD004-3F75-3C20-EA98-A16B06339F9A}"/>
              </a:ext>
            </a:extLst>
          </p:cNvPr>
          <p:cNvSpPr/>
          <p:nvPr/>
        </p:nvSpPr>
        <p:spPr>
          <a:xfrm>
            <a:off x="6601968" y="3310128"/>
            <a:ext cx="1554480" cy="41148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E240444-77D5-80D1-2D32-9F066C522140}"/>
              </a:ext>
            </a:extLst>
          </p:cNvPr>
          <p:cNvSpPr/>
          <p:nvPr/>
        </p:nvSpPr>
        <p:spPr>
          <a:xfrm>
            <a:off x="8531352" y="3310128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CC7EF7-B79B-FF0B-CF0F-08B45BDA91B6}"/>
              </a:ext>
            </a:extLst>
          </p:cNvPr>
          <p:cNvSpPr/>
          <p:nvPr/>
        </p:nvSpPr>
        <p:spPr>
          <a:xfrm>
            <a:off x="4626410" y="3315719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4C83BAEB-33B1-EC30-EAC6-C600932B4E3E}"/>
              </a:ext>
            </a:extLst>
          </p:cNvPr>
          <p:cNvCxnSpPr>
            <a:stCxn id="19" idx="0"/>
            <a:endCxn id="26" idx="2"/>
          </p:cNvCxnSpPr>
          <p:nvPr/>
        </p:nvCxnSpPr>
        <p:spPr>
          <a:xfrm rot="16200000" flipV="1">
            <a:off x="5758990" y="1689910"/>
            <a:ext cx="1148689" cy="2091748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E5C1619F-0D98-CD50-4503-2CC568DF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89" t="12406" r="6616" b="22509"/>
          <a:stretch/>
        </p:blipFill>
        <p:spPr>
          <a:xfrm>
            <a:off x="6605271" y="5099814"/>
            <a:ext cx="2402645" cy="71922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9084CE56-339D-C33A-B4D4-D6DBD706B0E1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 rot="16200000" flipH="1">
            <a:off x="5930358" y="3223577"/>
            <a:ext cx="1372615" cy="237985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B49FF68-FA8D-339D-F493-7DC352D19BC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5400000">
            <a:off x="7880034" y="3648169"/>
            <a:ext cx="1378206" cy="1525085"/>
          </a:xfrm>
          <a:prstGeom prst="bentConnector3">
            <a:avLst>
              <a:gd name="adj1" fmla="val 5066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38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544020-2795-D383-00C1-AD6E4A3E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5" y="1666070"/>
            <a:ext cx="3867690" cy="49536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5BD5529-AC89-7E4D-7E0F-1293B76D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114" y="3386845"/>
            <a:ext cx="4096322" cy="457264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17C1CA-1A27-4445-CD3A-1F49A08AC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59" y="3410661"/>
            <a:ext cx="4677428" cy="866896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02788E7-598C-F633-9439-268A0BC2B8EC}"/>
              </a:ext>
            </a:extLst>
          </p:cNvPr>
          <p:cNvSpPr/>
          <p:nvPr/>
        </p:nvSpPr>
        <p:spPr>
          <a:xfrm>
            <a:off x="5219987" y="1757408"/>
            <a:ext cx="812512" cy="312692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C3BD890-B623-3BC1-9E8C-C81D22D4ECA5}"/>
              </a:ext>
            </a:extLst>
          </p:cNvPr>
          <p:cNvSpPr/>
          <p:nvPr/>
        </p:nvSpPr>
        <p:spPr>
          <a:xfrm>
            <a:off x="6032499" y="1757408"/>
            <a:ext cx="1188806" cy="312692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4658A8CC-6AC9-2328-3811-4FE1EDCB58ED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16200000" flipH="1">
            <a:off x="7184216" y="1512785"/>
            <a:ext cx="1316745" cy="24313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E51B864F-593E-9760-0159-9A16636AAE5A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5400000">
            <a:off x="3564428" y="1348845"/>
            <a:ext cx="1340561" cy="2783070"/>
          </a:xfrm>
          <a:prstGeom prst="bentConnector3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91772A-5E60-8065-12C8-F890F898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9" y="3410661"/>
            <a:ext cx="4677428" cy="866896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171B10D-7346-DD92-7CA9-D529CAB42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166" y="2038298"/>
            <a:ext cx="2629267" cy="3620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2891F6-6A62-C0D9-A925-CA7B50FE5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62113"/>
            <a:ext cx="1771897" cy="314369"/>
          </a:xfrm>
          <a:prstGeom prst="rect">
            <a:avLst/>
          </a:prstGeom>
        </p:spPr>
      </p:pic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FACD58DD-21DD-B24F-C6A1-1AF99C910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62045"/>
            <a:ext cx="109728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2668 -0.4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544020-2795-D383-00C1-AD6E4A3E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5" y="1666070"/>
            <a:ext cx="3867690" cy="49536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5BD5529-AC89-7E4D-7E0F-1293B76D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114" y="3386845"/>
            <a:ext cx="4096322" cy="457264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02788E7-598C-F633-9439-268A0BC2B8EC}"/>
              </a:ext>
            </a:extLst>
          </p:cNvPr>
          <p:cNvSpPr/>
          <p:nvPr/>
        </p:nvSpPr>
        <p:spPr>
          <a:xfrm>
            <a:off x="5219987" y="1757408"/>
            <a:ext cx="812512" cy="312692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C3BD890-B623-3BC1-9E8C-C81D22D4ECA5}"/>
              </a:ext>
            </a:extLst>
          </p:cNvPr>
          <p:cNvSpPr/>
          <p:nvPr/>
        </p:nvSpPr>
        <p:spPr>
          <a:xfrm>
            <a:off x="6032499" y="1757408"/>
            <a:ext cx="1188806" cy="312692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4658A8CC-6AC9-2328-3811-4FE1EDCB58ED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16200000" flipH="1">
            <a:off x="7184216" y="1512785"/>
            <a:ext cx="1316745" cy="24313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Espaço Reservado para Conteúdo 7">
            <a:extLst>
              <a:ext uri="{FF2B5EF4-FFF2-40B4-BE49-F238E27FC236}">
                <a16:creationId xmlns:a16="http://schemas.microsoft.com/office/drawing/2014/main" id="{F88AD0BF-A2E5-6878-CA44-86C9E813D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5529" y="4186944"/>
            <a:ext cx="5496692" cy="400106"/>
          </a:xfrm>
          <a:ln w="28575">
            <a:solidFill>
              <a:schemeClr val="accent4">
                <a:lumMod val="75000"/>
              </a:schemeClr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CC1F8C-C6D9-C897-C4E5-4D53B17BB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723" y="5964074"/>
            <a:ext cx="3600953" cy="3905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760782-62D0-C6F9-FCD1-8E9AA00E7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252" y="5978364"/>
            <a:ext cx="2838846" cy="362001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167A6D-A4B0-85F7-47BF-6A1E73EA0E09}"/>
              </a:ext>
            </a:extLst>
          </p:cNvPr>
          <p:cNvSpPr/>
          <p:nvPr/>
        </p:nvSpPr>
        <p:spPr>
          <a:xfrm>
            <a:off x="8658225" y="3429000"/>
            <a:ext cx="1190625" cy="361873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9E74C8-44FD-B1FE-56CF-8A31A5821A1B}"/>
              </a:ext>
            </a:extLst>
          </p:cNvPr>
          <p:cNvSpPr/>
          <p:nvPr/>
        </p:nvSpPr>
        <p:spPr>
          <a:xfrm>
            <a:off x="9839523" y="3429000"/>
            <a:ext cx="1190625" cy="361873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A2F4E18E-BF65-3883-3E1A-B64AA18F8BA4}"/>
              </a:ext>
            </a:extLst>
          </p:cNvPr>
          <p:cNvCxnSpPr>
            <a:stCxn id="7" idx="2"/>
            <a:endCxn id="3" idx="3"/>
          </p:cNvCxnSpPr>
          <p:nvPr/>
        </p:nvCxnSpPr>
        <p:spPr>
          <a:xfrm rot="5400000">
            <a:off x="8776721" y="4501250"/>
            <a:ext cx="2368492" cy="9477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E1771818-1FE2-DAEE-2220-D144F969C158}"/>
              </a:ext>
            </a:extLst>
          </p:cNvPr>
          <p:cNvCxnSpPr>
            <a:stCxn id="5" idx="2"/>
            <a:endCxn id="2" idx="3"/>
          </p:cNvCxnSpPr>
          <p:nvPr/>
        </p:nvCxnSpPr>
        <p:spPr>
          <a:xfrm rot="5400000">
            <a:off x="7869818" y="3003277"/>
            <a:ext cx="596124" cy="2171317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DF977129-CD08-CFF4-DC16-E1CCECCE5A45}"/>
              </a:ext>
            </a:extLst>
          </p:cNvPr>
          <p:cNvCxnSpPr>
            <a:stCxn id="3" idx="1"/>
            <a:endCxn id="6" idx="3"/>
          </p:cNvCxnSpPr>
          <p:nvPr/>
        </p:nvCxnSpPr>
        <p:spPr>
          <a:xfrm rot="10800000">
            <a:off x="5305676" y="6159365"/>
            <a:ext cx="134257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7ED30F86-EEEF-8276-9C43-EAB182E19FF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3231026" y="4861225"/>
            <a:ext cx="1377024" cy="8286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55AA5C2-A34E-022F-7341-AC82DC822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646" y="4862396"/>
            <a:ext cx="2059765" cy="564964"/>
          </a:xfrm>
          <a:prstGeom prst="rect">
            <a:avLst/>
          </a:prstGeom>
        </p:spPr>
      </p:pic>
      <p:pic>
        <p:nvPicPr>
          <p:cNvPr id="25" name="Imagem 2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DE2DC197-636A-F1E4-1877-969D65642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75" y="-10548"/>
            <a:ext cx="6909991" cy="3508980"/>
          </a:xfrm>
          <a:prstGeom prst="rect">
            <a:avLst/>
          </a:prstGeom>
        </p:spPr>
      </p:pic>
      <p:pic>
        <p:nvPicPr>
          <p:cNvPr id="24" name="Imagem 23" descr="Gráfico, Histograma&#10;&#10;Descrição gerada automaticamente">
            <a:extLst>
              <a:ext uri="{FF2B5EF4-FFF2-40B4-BE49-F238E27FC236}">
                <a16:creationId xmlns:a16="http://schemas.microsoft.com/office/drawing/2014/main" id="{1D263FBD-F1CB-2641-1816-4FC1E10AA3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73" y="3386844"/>
            <a:ext cx="6909991" cy="35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-0.56797 -0.112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9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animBg="1"/>
      <p:bldP spid="5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37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95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STIXTwoText</vt:lpstr>
      <vt:lpstr>Tema do Office</vt:lpstr>
      <vt:lpstr>Trabalho – Processos Estocásticos e Vibrações Aleatórias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Nogueira</dc:creator>
  <cp:lastModifiedBy>Leonardo Nogueira</cp:lastModifiedBy>
  <cp:revision>1</cp:revision>
  <dcterms:created xsi:type="dcterms:W3CDTF">2024-11-01T23:50:01Z</dcterms:created>
  <dcterms:modified xsi:type="dcterms:W3CDTF">2024-11-04T20:22:59Z</dcterms:modified>
</cp:coreProperties>
</file>