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4DF3-FCE9-5F9B-DC04-4376C02E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DFBB8-D7A0-9A78-46E8-595AA5EC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0504F-E278-0A8C-B381-2B69027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9EB9C-3A45-B2C7-F2AC-8FF24B4B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7E795-5D07-0E68-5B86-9DE7D2AA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0D26-232F-E585-6127-04A9CEC3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26A8F-0AE1-0F24-283A-91D51F1B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A0018-2BA6-9736-61A4-3E5A3CD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3404A-115A-4EBD-EB68-88BEDC0A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F3DD9-4DA3-268B-D463-384F84E6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94E62D-C332-1FF4-12D1-67F31581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3BA2BD-18AB-AA56-BB60-C15B49377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152D7-4EE4-321A-FB01-9568746D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5193B-BEF7-5923-441F-79E6F33B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AB9C1-984E-A3D2-8FA3-17B848A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E869-AD34-B6BC-31BC-BC455F4D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3AA91-9AA2-04D2-20DB-921C0E00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B3BAE-FFA5-37C1-B324-7EB3406B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9E819-9E24-221A-D27B-A3D3841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45634-AFAA-CB71-6EBF-7B4D27EA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2F7F3-F663-7B2F-6079-E62FD46F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FC0A1-022F-32CE-D79E-E8498CD5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84AF1-84B3-CB30-38D9-B892CBD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1EF1B-B49D-87DC-01E3-D44C76EB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86CC1-9269-DF0B-26C7-4310CA3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F7856-AF9A-5C24-216A-9F2AD85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7767C-24D4-B6D0-7F83-E9E85FE7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945BC-6C9A-0481-845A-1950EB82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45794B-FF4E-57E7-F50A-12C8BF52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75FFA-98EE-18D7-1A92-38A5B1C4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8F2B7-9C5F-33FC-F0CA-A2515D3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8920-4B80-9BC1-90AA-19222ADB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7C55F-D161-C15F-24A0-0E7299D0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7ACEB-EEA0-776B-B802-105AB864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11AAB-258F-9AFA-7681-4783B54D3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AF288B-41AB-AE80-7800-CE7E0FD14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46AD88-2A2B-E387-8A0C-D903627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83ACCF-E328-1E26-36FF-6F0AE49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8DBA1F-4C4C-4EE5-E6E6-D0510454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7B47-7381-74F3-ED2D-C2902A2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063B7D-792D-AF91-5BEF-25431BA6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045CA3-C167-9963-1C1E-A0E1A1A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599733-AC1C-A037-071D-0C0CA037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CB03A6-1774-781B-96F6-FD24384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F11E0-FD26-A434-6C86-C7A88DEC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8E8F-6332-3C52-F219-FFAB209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2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C063A-6E9F-F956-B200-7EC359A3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6D684-919D-232C-21CE-A78DEED2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CBA2A-35AC-7943-12CE-DB1DAE38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CC74E-E6B5-C1B9-9BB6-8211DF37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26FA1-FF43-C5EF-D7E9-E1C03114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A9977-DE81-14BA-E80C-D2F7DF51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2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B56B-B8F6-23DF-B2D7-15B4EE09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F41B35-2A2B-3077-4758-00D2345E9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E0C407-C2FC-AC3A-8B66-48F71089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53807-2F9D-A336-14DB-C4769C5A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362888-72BB-797A-AB38-8FB3C39C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427F6-163C-984C-4B24-24CF0A30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521304-1635-60D2-2750-BF8606F9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7AA3E-8DDF-5931-F80D-DF3898ED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90E28-FFAA-F83C-A1FE-88E6E574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2F4F-ADF2-4A90-8DAD-958DB6526A88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803E7-F9D4-F47A-6880-340D6966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B8C91-274E-0A6D-FCB3-854111C5B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3CC7272-4851-61A3-8427-754BE48C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3" y="1200145"/>
            <a:ext cx="8778257" cy="44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DCCB705F-E61D-7B83-C1C1-1CDE87AD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09" y="0"/>
            <a:ext cx="6909991" cy="3508980"/>
          </a:xfrm>
          <a:prstGeom prst="rect">
            <a:avLst/>
          </a:prstGeom>
        </p:spPr>
      </p:pic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7A32E6E1-8A66-258D-A262-FDE2E8722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09" y="3349020"/>
            <a:ext cx="6909991" cy="35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Histograma&#10;&#10;Descrição gerada automaticamente">
            <a:extLst>
              <a:ext uri="{FF2B5EF4-FFF2-40B4-BE49-F238E27FC236}">
                <a16:creationId xmlns:a16="http://schemas.microsoft.com/office/drawing/2014/main" id="{C45B1C4B-960B-2723-7C37-2E741980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3" y="1200145"/>
            <a:ext cx="8778257" cy="44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641E9E53-83AF-EA20-AA81-AE9F2905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3" y="1200145"/>
            <a:ext cx="8778257" cy="44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1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A808908F-8BFE-463B-015C-BD2BAB6E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9" y="3429000"/>
            <a:ext cx="6752492" cy="3429000"/>
          </a:xfrm>
          <a:prstGeom prst="rect">
            <a:avLst/>
          </a:prstGeom>
        </p:spPr>
      </p:pic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D1BC4A62-4B1A-E2E5-ABE9-AEEBF621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9" y="0"/>
            <a:ext cx="67524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7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Nogueira</dc:creator>
  <cp:lastModifiedBy>Leonardo Nogueira</cp:lastModifiedBy>
  <cp:revision>1</cp:revision>
  <dcterms:created xsi:type="dcterms:W3CDTF">2024-11-01T23:50:01Z</dcterms:created>
  <dcterms:modified xsi:type="dcterms:W3CDTF">2024-11-02T15:45:09Z</dcterms:modified>
</cp:coreProperties>
</file>