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4"/>
    <a:srgbClr val="161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653191-02B0-43E8-8DF4-20DE36554C64}" v="41" dt="2022-06-13T19:38:01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Nogueira" userId="d7f16250594ea966" providerId="LiveId" clId="{6E653191-02B0-43E8-8DF4-20DE36554C64}"/>
    <pc:docChg chg="undo custSel modSld">
      <pc:chgData name="Patricia Nogueira" userId="d7f16250594ea966" providerId="LiveId" clId="{6E653191-02B0-43E8-8DF4-20DE36554C64}" dt="2022-06-13T19:38:32.074" v="346" actId="1076"/>
      <pc:docMkLst>
        <pc:docMk/>
      </pc:docMkLst>
      <pc:sldChg chg="addSp delSp modSp mod setBg addAnim">
        <pc:chgData name="Patricia Nogueira" userId="d7f16250594ea966" providerId="LiveId" clId="{6E653191-02B0-43E8-8DF4-20DE36554C64}" dt="2022-06-13T19:38:32.074" v="346" actId="1076"/>
        <pc:sldMkLst>
          <pc:docMk/>
          <pc:sldMk cId="369344023" sldId="256"/>
        </pc:sldMkLst>
        <pc:spChg chg="mod">
          <ac:chgData name="Patricia Nogueira" userId="d7f16250594ea966" providerId="LiveId" clId="{6E653191-02B0-43E8-8DF4-20DE36554C64}" dt="2022-06-13T19:10:05.981" v="14" actId="1076"/>
          <ac:spMkLst>
            <pc:docMk/>
            <pc:sldMk cId="369344023" sldId="256"/>
            <ac:spMk id="2" creationId="{56CFAB75-9364-A97D-D24B-D67F9DC81B15}"/>
          </ac:spMkLst>
        </pc:spChg>
        <pc:spChg chg="mod">
          <ac:chgData name="Patricia Nogueira" userId="d7f16250594ea966" providerId="LiveId" clId="{6E653191-02B0-43E8-8DF4-20DE36554C64}" dt="2022-06-13T19:10:08.626" v="15" actId="1076"/>
          <ac:spMkLst>
            <pc:docMk/>
            <pc:sldMk cId="369344023" sldId="256"/>
            <ac:spMk id="3" creationId="{4809D8ED-C855-415C-4256-583078B03F38}"/>
          </ac:spMkLst>
        </pc:spChg>
        <pc:spChg chg="add mod">
          <ac:chgData name="Patricia Nogueira" userId="d7f16250594ea966" providerId="LiveId" clId="{6E653191-02B0-43E8-8DF4-20DE36554C64}" dt="2022-06-13T19:38:32.074" v="346" actId="1076"/>
          <ac:spMkLst>
            <pc:docMk/>
            <pc:sldMk cId="369344023" sldId="256"/>
            <ac:spMk id="6" creationId="{3B8339C2-B83C-4433-B7B8-B9D64647A3F0}"/>
          </ac:spMkLst>
        </pc:spChg>
        <pc:spChg chg="add del">
          <ac:chgData name="Patricia Nogueira" userId="d7f16250594ea966" providerId="LiveId" clId="{6E653191-02B0-43E8-8DF4-20DE36554C64}" dt="2022-06-13T19:09:38.036" v="9" actId="26606"/>
          <ac:spMkLst>
            <pc:docMk/>
            <pc:sldMk cId="369344023" sldId="256"/>
            <ac:spMk id="10" creationId="{E49CC64F-7275-4E33-961B-0C5CDC439875}"/>
          </ac:spMkLst>
        </pc:spChg>
        <pc:spChg chg="add del">
          <ac:chgData name="Patricia Nogueira" userId="d7f16250594ea966" providerId="LiveId" clId="{6E653191-02B0-43E8-8DF4-20DE36554C64}" dt="2022-06-13T19:09:56.554" v="11" actId="26606"/>
          <ac:spMkLst>
            <pc:docMk/>
            <pc:sldMk cId="369344023" sldId="256"/>
            <ac:spMk id="15" creationId="{0671A8AE-40A1-4631-A6B8-581AFF065482}"/>
          </ac:spMkLst>
        </pc:spChg>
        <pc:spChg chg="add del">
          <ac:chgData name="Patricia Nogueira" userId="d7f16250594ea966" providerId="LiveId" clId="{6E653191-02B0-43E8-8DF4-20DE36554C64}" dt="2022-06-13T19:09:56.554" v="11" actId="26606"/>
          <ac:spMkLst>
            <pc:docMk/>
            <pc:sldMk cId="369344023" sldId="256"/>
            <ac:spMk id="17" creationId="{AB58EF07-17C2-48CF-ABB0-EEF1F17CB8F0}"/>
          </ac:spMkLst>
        </pc:spChg>
        <pc:spChg chg="add del">
          <ac:chgData name="Patricia Nogueira" userId="d7f16250594ea966" providerId="LiveId" clId="{6E653191-02B0-43E8-8DF4-20DE36554C64}" dt="2022-06-13T19:09:56.554" v="11" actId="26606"/>
          <ac:spMkLst>
            <pc:docMk/>
            <pc:sldMk cId="369344023" sldId="256"/>
            <ac:spMk id="19" creationId="{AF2F604E-43BE-4DC3-B983-E071523364F8}"/>
          </ac:spMkLst>
        </pc:spChg>
        <pc:spChg chg="add del">
          <ac:chgData name="Patricia Nogueira" userId="d7f16250594ea966" providerId="LiveId" clId="{6E653191-02B0-43E8-8DF4-20DE36554C64}" dt="2022-06-13T19:09:56.554" v="11" actId="26606"/>
          <ac:spMkLst>
            <pc:docMk/>
            <pc:sldMk cId="369344023" sldId="256"/>
            <ac:spMk id="21" creationId="{08C9B587-E65E-4B52-B37C-ABEBB6E87928}"/>
          </ac:spMkLst>
        </pc:spChg>
        <pc:spChg chg="add">
          <ac:chgData name="Patricia Nogueira" userId="d7f16250594ea966" providerId="LiveId" clId="{6E653191-02B0-43E8-8DF4-20DE36554C64}" dt="2022-06-13T19:09:56.554" v="11" actId="26606"/>
          <ac:spMkLst>
            <pc:docMk/>
            <pc:sldMk cId="369344023" sldId="256"/>
            <ac:spMk id="26" creationId="{D928DD85-BB99-450D-A702-2683E0296282}"/>
          </ac:spMkLst>
        </pc:spChg>
        <pc:spChg chg="add">
          <ac:chgData name="Patricia Nogueira" userId="d7f16250594ea966" providerId="LiveId" clId="{6E653191-02B0-43E8-8DF4-20DE36554C64}" dt="2022-06-13T19:09:56.554" v="11" actId="26606"/>
          <ac:spMkLst>
            <pc:docMk/>
            <pc:sldMk cId="369344023" sldId="256"/>
            <ac:spMk id="28" creationId="{240E5BD2-4019-4012-A1AA-628900E659E9}"/>
          </ac:spMkLst>
        </pc:spChg>
        <pc:picChg chg="add mod ord">
          <ac:chgData name="Patricia Nogueira" userId="d7f16250594ea966" providerId="LiveId" clId="{6E653191-02B0-43E8-8DF4-20DE36554C64}" dt="2022-06-13T19:09:56.554" v="11" actId="26606"/>
          <ac:picMkLst>
            <pc:docMk/>
            <pc:sldMk cId="369344023" sldId="256"/>
            <ac:picMk id="5" creationId="{BF36DE85-1687-5CFB-B73E-961B15252794}"/>
          </ac:picMkLst>
        </pc:picChg>
      </pc:sldChg>
      <pc:sldChg chg="addSp delSp modSp mod">
        <pc:chgData name="Patricia Nogueira" userId="d7f16250594ea966" providerId="LiveId" clId="{6E653191-02B0-43E8-8DF4-20DE36554C64}" dt="2022-06-13T19:35:08.778" v="323" actId="14100"/>
        <pc:sldMkLst>
          <pc:docMk/>
          <pc:sldMk cId="3521866551" sldId="257"/>
        </pc:sldMkLst>
        <pc:spChg chg="mod">
          <ac:chgData name="Patricia Nogueira" userId="d7f16250594ea966" providerId="LiveId" clId="{6E653191-02B0-43E8-8DF4-20DE36554C64}" dt="2022-06-13T19:27:54.292" v="87" actId="207"/>
          <ac:spMkLst>
            <pc:docMk/>
            <pc:sldMk cId="3521866551" sldId="257"/>
            <ac:spMk id="2" creationId="{46698698-7743-A66C-616B-0DC70705B207}"/>
          </ac:spMkLst>
        </pc:spChg>
        <pc:spChg chg="mod">
          <ac:chgData name="Patricia Nogueira" userId="d7f16250594ea966" providerId="LiveId" clId="{6E653191-02B0-43E8-8DF4-20DE36554C64}" dt="2022-06-13T19:34:32.624" v="302" actId="20577"/>
          <ac:spMkLst>
            <pc:docMk/>
            <pc:sldMk cId="3521866551" sldId="257"/>
            <ac:spMk id="3" creationId="{6935AD1E-808F-05C8-4923-8A5D0FB610BD}"/>
          </ac:spMkLst>
        </pc:spChg>
        <pc:spChg chg="mod">
          <ac:chgData name="Patricia Nogueira" userId="d7f16250594ea966" providerId="LiveId" clId="{6E653191-02B0-43E8-8DF4-20DE36554C64}" dt="2022-06-13T19:34:51.755" v="320" actId="20577"/>
          <ac:spMkLst>
            <pc:docMk/>
            <pc:sldMk cId="3521866551" sldId="257"/>
            <ac:spMk id="8" creationId="{76E58DC0-A37F-7064-C7D1-EF1CB586C0C0}"/>
          </ac:spMkLst>
        </pc:spChg>
        <pc:spChg chg="add del mod">
          <ac:chgData name="Patricia Nogueira" userId="d7f16250594ea966" providerId="LiveId" clId="{6E653191-02B0-43E8-8DF4-20DE36554C64}" dt="2022-06-13T19:28:36.600" v="93" actId="26606"/>
          <ac:spMkLst>
            <pc:docMk/>
            <pc:sldMk cId="3521866551" sldId="257"/>
            <ac:spMk id="10" creationId="{E79D2C8B-88F1-E0AF-1832-D9C490B7BB53}"/>
          </ac:spMkLst>
        </pc:spChg>
        <pc:spChg chg="mod">
          <ac:chgData name="Patricia Nogueira" userId="d7f16250594ea966" providerId="LiveId" clId="{6E653191-02B0-43E8-8DF4-20DE36554C64}" dt="2022-06-13T19:17:10.261" v="39" actId="207"/>
          <ac:spMkLst>
            <pc:docMk/>
            <pc:sldMk cId="3521866551" sldId="257"/>
            <ac:spMk id="11" creationId="{13D41306-D3EF-EEF1-C3AA-1681B05A584B}"/>
          </ac:spMkLst>
        </pc:spChg>
        <pc:spChg chg="mod">
          <ac:chgData name="Patricia Nogueira" userId="d7f16250594ea966" providerId="LiveId" clId="{6E653191-02B0-43E8-8DF4-20DE36554C64}" dt="2022-06-13T19:31:33.978" v="135"/>
          <ac:spMkLst>
            <pc:docMk/>
            <pc:sldMk cId="3521866551" sldId="257"/>
            <ac:spMk id="12" creationId="{1DBB43D3-C875-ACFE-A035-FDEBBD6A27D6}"/>
          </ac:spMkLst>
        </pc:spChg>
        <pc:spChg chg="del mod">
          <ac:chgData name="Patricia Nogueira" userId="d7f16250594ea966" providerId="LiveId" clId="{6E653191-02B0-43E8-8DF4-20DE36554C64}" dt="2022-06-13T19:33:16.954" v="190" actId="478"/>
          <ac:spMkLst>
            <pc:docMk/>
            <pc:sldMk cId="3521866551" sldId="257"/>
            <ac:spMk id="14" creationId="{B38A9939-D468-8E21-80E4-573E6CC01075}"/>
          </ac:spMkLst>
        </pc:spChg>
        <pc:spChg chg="add mod">
          <ac:chgData name="Patricia Nogueira" userId="d7f16250594ea966" providerId="LiveId" clId="{6E653191-02B0-43E8-8DF4-20DE36554C64}" dt="2022-06-13T19:33:13.562" v="189" actId="20577"/>
          <ac:spMkLst>
            <pc:docMk/>
            <pc:sldMk cId="3521866551" sldId="257"/>
            <ac:spMk id="23" creationId="{EC790576-6305-6C80-EE8E-5A152703B0E1}"/>
          </ac:spMkLst>
        </pc:spChg>
        <pc:graphicFrameChg chg="add del">
          <ac:chgData name="Patricia Nogueira" userId="d7f16250594ea966" providerId="LiveId" clId="{6E653191-02B0-43E8-8DF4-20DE36554C64}" dt="2022-06-13T19:26:50.686" v="70" actId="26606"/>
          <ac:graphicFrameMkLst>
            <pc:docMk/>
            <pc:sldMk cId="3521866551" sldId="257"/>
            <ac:graphicFrameMk id="16" creationId="{31B7364F-003F-BDDC-2C3A-E5354730231A}"/>
          </ac:graphicFrameMkLst>
        </pc:graphicFrameChg>
        <pc:graphicFrameChg chg="add del">
          <ac:chgData name="Patricia Nogueira" userId="d7f16250594ea966" providerId="LiveId" clId="{6E653191-02B0-43E8-8DF4-20DE36554C64}" dt="2022-06-13T19:28:36.506" v="92" actId="26606"/>
          <ac:graphicFrameMkLst>
            <pc:docMk/>
            <pc:sldMk cId="3521866551" sldId="257"/>
            <ac:graphicFrameMk id="17" creationId="{D8E6F419-8D61-8821-A3A8-D3A0251010CE}"/>
          </ac:graphicFrameMkLst>
        </pc:graphicFrameChg>
        <pc:graphicFrameChg chg="add del">
          <ac:chgData name="Patricia Nogueira" userId="d7f16250594ea966" providerId="LiveId" clId="{6E653191-02B0-43E8-8DF4-20DE36554C64}" dt="2022-06-13T19:26:53.044" v="72" actId="26606"/>
          <ac:graphicFrameMkLst>
            <pc:docMk/>
            <pc:sldMk cId="3521866551" sldId="257"/>
            <ac:graphicFrameMk id="18" creationId="{44A05D33-AA25-1612-84BF-F37AE1956073}"/>
          </ac:graphicFrameMkLst>
        </pc:graphicFrameChg>
        <pc:graphicFrameChg chg="add mod modGraphic">
          <ac:chgData name="Patricia Nogueira" userId="d7f16250594ea966" providerId="LiveId" clId="{6E653191-02B0-43E8-8DF4-20DE36554C64}" dt="2022-06-13T19:31:43.415" v="137"/>
          <ac:graphicFrameMkLst>
            <pc:docMk/>
            <pc:sldMk cId="3521866551" sldId="257"/>
            <ac:graphicFrameMk id="19" creationId="{61FE8C3C-FCFC-F340-3A96-A93CE7FD3042}"/>
          </ac:graphicFrameMkLst>
        </pc:graphicFrameChg>
        <pc:graphicFrameChg chg="add del">
          <ac:chgData name="Patricia Nogueira" userId="d7f16250594ea966" providerId="LiveId" clId="{6E653191-02B0-43E8-8DF4-20DE36554C64}" dt="2022-06-13T19:26:56.401" v="74" actId="26606"/>
          <ac:graphicFrameMkLst>
            <pc:docMk/>
            <pc:sldMk cId="3521866551" sldId="257"/>
            <ac:graphicFrameMk id="20" creationId="{410724C1-A3A1-EF8A-503E-A85CF2B53D6D}"/>
          </ac:graphicFrameMkLst>
        </pc:graphicFrameChg>
        <pc:graphicFrameChg chg="add del">
          <ac:chgData name="Patricia Nogueira" userId="d7f16250594ea966" providerId="LiveId" clId="{6E653191-02B0-43E8-8DF4-20DE36554C64}" dt="2022-06-13T19:26:57.644" v="76" actId="26606"/>
          <ac:graphicFrameMkLst>
            <pc:docMk/>
            <pc:sldMk cId="3521866551" sldId="257"/>
            <ac:graphicFrameMk id="22" creationId="{BAF250AA-D5CD-CF1C-71B0-AEACF79A0A0B}"/>
          </ac:graphicFrameMkLst>
        </pc:graphicFrameChg>
        <pc:graphicFrameChg chg="add del">
          <ac:chgData name="Patricia Nogueira" userId="d7f16250594ea966" providerId="LiveId" clId="{6E653191-02B0-43E8-8DF4-20DE36554C64}" dt="2022-06-13T19:27:25.577" v="78" actId="26606"/>
          <ac:graphicFrameMkLst>
            <pc:docMk/>
            <pc:sldMk cId="3521866551" sldId="257"/>
            <ac:graphicFrameMk id="24" creationId="{44A05D33-AA25-1612-84BF-F37AE1956073}"/>
          </ac:graphicFrameMkLst>
        </pc:graphicFrameChg>
        <pc:graphicFrameChg chg="add del">
          <ac:chgData name="Patricia Nogueira" userId="d7f16250594ea966" providerId="LiveId" clId="{6E653191-02B0-43E8-8DF4-20DE36554C64}" dt="2022-06-13T19:27:40.178" v="80" actId="26606"/>
          <ac:graphicFrameMkLst>
            <pc:docMk/>
            <pc:sldMk cId="3521866551" sldId="257"/>
            <ac:graphicFrameMk id="26" creationId="{31B7364F-003F-BDDC-2C3A-E5354730231A}"/>
          </ac:graphicFrameMkLst>
        </pc:graphicFrameChg>
        <pc:graphicFrameChg chg="add del">
          <ac:chgData name="Patricia Nogueira" userId="d7f16250594ea966" providerId="LiveId" clId="{6E653191-02B0-43E8-8DF4-20DE36554C64}" dt="2022-06-13T19:27:45.381" v="82" actId="26606"/>
          <ac:graphicFrameMkLst>
            <pc:docMk/>
            <pc:sldMk cId="3521866551" sldId="257"/>
            <ac:graphicFrameMk id="28" creationId="{410724C1-A3A1-EF8A-503E-A85CF2B53D6D}"/>
          </ac:graphicFrameMkLst>
        </pc:graphicFrameChg>
        <pc:graphicFrameChg chg="add del">
          <ac:chgData name="Patricia Nogueira" userId="d7f16250594ea966" providerId="LiveId" clId="{6E653191-02B0-43E8-8DF4-20DE36554C64}" dt="2022-06-13T19:27:46.189" v="84" actId="26606"/>
          <ac:graphicFrameMkLst>
            <pc:docMk/>
            <pc:sldMk cId="3521866551" sldId="257"/>
            <ac:graphicFrameMk id="30" creationId="{BAF250AA-D5CD-CF1C-71B0-AEACF79A0A0B}"/>
          </ac:graphicFrameMkLst>
        </pc:graphicFrameChg>
        <pc:graphicFrameChg chg="add del mod">
          <ac:chgData name="Patricia Nogueira" userId="d7f16250594ea966" providerId="LiveId" clId="{6E653191-02B0-43E8-8DF4-20DE36554C64}" dt="2022-06-13T19:28:12.514" v="89" actId="26606"/>
          <ac:graphicFrameMkLst>
            <pc:docMk/>
            <pc:sldMk cId="3521866551" sldId="257"/>
            <ac:graphicFrameMk id="32" creationId="{44A05D33-AA25-1612-84BF-F37AE1956073}"/>
          </ac:graphicFrameMkLst>
        </pc:graphicFrameChg>
        <pc:picChg chg="add mod modCrop">
          <ac:chgData name="Patricia Nogueira" userId="d7f16250594ea966" providerId="LiveId" clId="{6E653191-02B0-43E8-8DF4-20DE36554C64}" dt="2022-06-13T19:35:08.778" v="323" actId="14100"/>
          <ac:picMkLst>
            <pc:docMk/>
            <pc:sldMk cId="3521866551" sldId="257"/>
            <ac:picMk id="5" creationId="{1DE9925F-F40A-CC1D-FCCF-89B1C444C6BF}"/>
          </ac:picMkLst>
        </pc:picChg>
      </pc:sldChg>
      <pc:sldChg chg="modSp mod">
        <pc:chgData name="Patricia Nogueira" userId="d7f16250594ea966" providerId="LiveId" clId="{6E653191-02B0-43E8-8DF4-20DE36554C64}" dt="2022-06-13T19:14:49.012" v="22" actId="207"/>
        <pc:sldMkLst>
          <pc:docMk/>
          <pc:sldMk cId="1952205275" sldId="258"/>
        </pc:sldMkLst>
        <pc:spChg chg="mod">
          <ac:chgData name="Patricia Nogueira" userId="d7f16250594ea966" providerId="LiveId" clId="{6E653191-02B0-43E8-8DF4-20DE36554C64}" dt="2022-06-13T19:14:49.012" v="22" actId="207"/>
          <ac:spMkLst>
            <pc:docMk/>
            <pc:sldMk cId="1952205275" sldId="258"/>
            <ac:spMk id="3" creationId="{844C0532-AAD4-5CF7-77AA-C4566766B3DC}"/>
          </ac:spMkLst>
        </pc:spChg>
      </pc:sldChg>
      <pc:sldChg chg="modSp mod">
        <pc:chgData name="Patricia Nogueira" userId="d7f16250594ea966" providerId="LiveId" clId="{6E653191-02B0-43E8-8DF4-20DE36554C64}" dt="2022-06-13T19:15:51.295" v="32" actId="207"/>
        <pc:sldMkLst>
          <pc:docMk/>
          <pc:sldMk cId="2622505616" sldId="259"/>
        </pc:sldMkLst>
        <pc:spChg chg="mod">
          <ac:chgData name="Patricia Nogueira" userId="d7f16250594ea966" providerId="LiveId" clId="{6E653191-02B0-43E8-8DF4-20DE36554C64}" dt="2022-06-13T19:15:51.295" v="32" actId="207"/>
          <ac:spMkLst>
            <pc:docMk/>
            <pc:sldMk cId="2622505616" sldId="259"/>
            <ac:spMk id="3" creationId="{0C276D8E-BF50-1488-70EF-0C65620D7A8F}"/>
          </ac:spMkLst>
        </pc:spChg>
      </pc:sldChg>
      <pc:sldChg chg="modSp mod">
        <pc:chgData name="Patricia Nogueira" userId="d7f16250594ea966" providerId="LiveId" clId="{6E653191-02B0-43E8-8DF4-20DE36554C64}" dt="2022-06-13T19:16:00.219" v="34" actId="207"/>
        <pc:sldMkLst>
          <pc:docMk/>
          <pc:sldMk cId="3754669257" sldId="260"/>
        </pc:sldMkLst>
        <pc:spChg chg="mod">
          <ac:chgData name="Patricia Nogueira" userId="d7f16250594ea966" providerId="LiveId" clId="{6E653191-02B0-43E8-8DF4-20DE36554C64}" dt="2022-06-13T19:16:00.219" v="34" actId="207"/>
          <ac:spMkLst>
            <pc:docMk/>
            <pc:sldMk cId="3754669257" sldId="260"/>
            <ac:spMk id="3" creationId="{0C276D8E-BF50-1488-70EF-0C65620D7A8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F766A4-D1DD-459C-AB60-301CFD2C96D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7B70265-C479-428D-AB0C-712F5A8A8BD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solidFill>
                <a:srgbClr val="212124"/>
              </a:solidFill>
            </a:rPr>
            <a:t>Identificação </a:t>
          </a:r>
          <a:endParaRPr lang="en-US" dirty="0">
            <a:solidFill>
              <a:srgbClr val="212124"/>
            </a:solidFill>
          </a:endParaRPr>
        </a:p>
      </dgm:t>
    </dgm:pt>
    <dgm:pt modelId="{A14273B6-3C7A-4E7D-A9DD-614046CC0ABB}" type="parTrans" cxnId="{625BB073-16EA-4685-BAEF-E1971C292E07}">
      <dgm:prSet/>
      <dgm:spPr/>
      <dgm:t>
        <a:bodyPr/>
        <a:lstStyle/>
        <a:p>
          <a:endParaRPr lang="en-US"/>
        </a:p>
      </dgm:t>
    </dgm:pt>
    <dgm:pt modelId="{C8475EB6-5C01-47AD-981C-6CA92208906C}" type="sibTrans" cxnId="{625BB073-16EA-4685-BAEF-E1971C292E07}">
      <dgm:prSet/>
      <dgm:spPr/>
      <dgm:t>
        <a:bodyPr/>
        <a:lstStyle/>
        <a:p>
          <a:endParaRPr lang="en-US"/>
        </a:p>
      </dgm:t>
    </dgm:pt>
    <dgm:pt modelId="{9BA578DC-DE9D-45AD-AC9A-06B68DB080F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solidFill>
                <a:srgbClr val="212124"/>
              </a:solidFill>
            </a:rPr>
            <a:t>Aprendizado</a:t>
          </a:r>
          <a:endParaRPr lang="en-US" dirty="0">
            <a:solidFill>
              <a:srgbClr val="212124"/>
            </a:solidFill>
          </a:endParaRPr>
        </a:p>
      </dgm:t>
    </dgm:pt>
    <dgm:pt modelId="{58F3E10B-550C-4642-A383-174F4DAEC989}" type="parTrans" cxnId="{95586E85-C210-4BAF-A6DB-F5155B286139}">
      <dgm:prSet/>
      <dgm:spPr/>
      <dgm:t>
        <a:bodyPr/>
        <a:lstStyle/>
        <a:p>
          <a:endParaRPr lang="en-US"/>
        </a:p>
      </dgm:t>
    </dgm:pt>
    <dgm:pt modelId="{BE4F9746-13CA-4C5A-8D85-DE12AC5EB4AF}" type="sibTrans" cxnId="{95586E85-C210-4BAF-A6DB-F5155B286139}">
      <dgm:prSet/>
      <dgm:spPr/>
      <dgm:t>
        <a:bodyPr/>
        <a:lstStyle/>
        <a:p>
          <a:endParaRPr lang="en-US"/>
        </a:p>
      </dgm:t>
    </dgm:pt>
    <dgm:pt modelId="{AAA811A3-D7A6-4309-BD2C-1547BCA8F6EB}" type="pres">
      <dgm:prSet presAssocID="{B6F766A4-D1DD-459C-AB60-301CFD2C96DD}" presName="root" presStyleCnt="0">
        <dgm:presLayoutVars>
          <dgm:dir/>
          <dgm:resizeHandles val="exact"/>
        </dgm:presLayoutVars>
      </dgm:prSet>
      <dgm:spPr/>
    </dgm:pt>
    <dgm:pt modelId="{D10F9BC9-957E-4635-8BA9-86C0C8610C05}" type="pres">
      <dgm:prSet presAssocID="{27B70265-C479-428D-AB0C-712F5A8A8BD7}" presName="compNode" presStyleCnt="0"/>
      <dgm:spPr/>
    </dgm:pt>
    <dgm:pt modelId="{4CAE2EC8-F663-46CD-8105-D3FBF7DD6D35}" type="pres">
      <dgm:prSet presAssocID="{27B70265-C479-428D-AB0C-712F5A8A8BD7}" presName="bgRect" presStyleLbl="bgShp" presStyleIdx="0" presStyleCnt="2" custLinFactNeighborX="1825" custLinFactNeighborY="56512"/>
      <dgm:spPr>
        <a:solidFill>
          <a:schemeClr val="tx1"/>
        </a:solidFill>
      </dgm:spPr>
    </dgm:pt>
    <dgm:pt modelId="{C4418B49-D4A6-49E4-938D-9CBF82216BF1}" type="pres">
      <dgm:prSet presAssocID="{27B70265-C479-428D-AB0C-712F5A8A8BD7}" presName="iconRect" presStyleLbl="node1" presStyleIdx="0" presStyleCnt="2" custLinFactY="7679" custLinFactNeighborX="24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1E217E94-2D79-4807-911C-2076CE414D8B}" type="pres">
      <dgm:prSet presAssocID="{27B70265-C479-428D-AB0C-712F5A8A8BD7}" presName="spaceRect" presStyleCnt="0"/>
      <dgm:spPr/>
    </dgm:pt>
    <dgm:pt modelId="{5A7DA0F5-21FE-43CD-816B-293A0DE8AC5F}" type="pres">
      <dgm:prSet presAssocID="{27B70265-C479-428D-AB0C-712F5A8A8BD7}" presName="parTx" presStyleLbl="revTx" presStyleIdx="0" presStyleCnt="2" custLinFactNeighborX="-11944" custLinFactNeighborY="57831">
        <dgm:presLayoutVars>
          <dgm:chMax val="0"/>
          <dgm:chPref val="0"/>
        </dgm:presLayoutVars>
      </dgm:prSet>
      <dgm:spPr/>
    </dgm:pt>
    <dgm:pt modelId="{00675350-055A-4965-883A-C3291F171148}" type="pres">
      <dgm:prSet presAssocID="{C8475EB6-5C01-47AD-981C-6CA92208906C}" presName="sibTrans" presStyleCnt="0"/>
      <dgm:spPr/>
    </dgm:pt>
    <dgm:pt modelId="{E9EB2E92-C3D4-41A3-9274-F2B673C22ACF}" type="pres">
      <dgm:prSet presAssocID="{9BA578DC-DE9D-45AD-AC9A-06B68DB080FD}" presName="compNode" presStyleCnt="0"/>
      <dgm:spPr/>
    </dgm:pt>
    <dgm:pt modelId="{80BDC641-81DD-4727-9DF5-8595CA9D0175}" type="pres">
      <dgm:prSet presAssocID="{9BA578DC-DE9D-45AD-AC9A-06B68DB080FD}" presName="bgRect" presStyleLbl="bgShp" presStyleIdx="1" presStyleCnt="2" custLinFactNeighborX="0" custLinFactNeighborY="35088"/>
      <dgm:spPr>
        <a:solidFill>
          <a:schemeClr val="tx1"/>
        </a:solidFill>
      </dgm:spPr>
    </dgm:pt>
    <dgm:pt modelId="{D4F796F0-DC76-4131-A7F6-6061D22D0598}" type="pres">
      <dgm:prSet presAssocID="{9BA578DC-DE9D-45AD-AC9A-06B68DB080FD}" presName="iconRect" presStyleLbl="node1" presStyleIdx="1" presStyleCnt="2" custLinFactNeighborX="24" custLinFactNeighborY="6858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F2D9DBAC-4038-487B-B9DB-266F685D2776}" type="pres">
      <dgm:prSet presAssocID="{9BA578DC-DE9D-45AD-AC9A-06B68DB080FD}" presName="spaceRect" presStyleCnt="0"/>
      <dgm:spPr/>
    </dgm:pt>
    <dgm:pt modelId="{573C11C7-93AD-4A6D-B16B-67B8D5D5034F}" type="pres">
      <dgm:prSet presAssocID="{9BA578DC-DE9D-45AD-AC9A-06B68DB080FD}" presName="parTx" presStyleLbl="revTx" presStyleIdx="1" presStyleCnt="2" custLinFactNeighborX="-11944" custLinFactNeighborY="37719">
        <dgm:presLayoutVars>
          <dgm:chMax val="0"/>
          <dgm:chPref val="0"/>
        </dgm:presLayoutVars>
      </dgm:prSet>
      <dgm:spPr/>
    </dgm:pt>
  </dgm:ptLst>
  <dgm:cxnLst>
    <dgm:cxn modelId="{38C96450-AD05-4570-A4F1-3CE2F44ABC0B}" type="presOf" srcId="{B6F766A4-D1DD-459C-AB60-301CFD2C96DD}" destId="{AAA811A3-D7A6-4309-BD2C-1547BCA8F6EB}" srcOrd="0" destOrd="0" presId="urn:microsoft.com/office/officeart/2018/2/layout/IconVerticalSolidList"/>
    <dgm:cxn modelId="{625BB073-16EA-4685-BAEF-E1971C292E07}" srcId="{B6F766A4-D1DD-459C-AB60-301CFD2C96DD}" destId="{27B70265-C479-428D-AB0C-712F5A8A8BD7}" srcOrd="0" destOrd="0" parTransId="{A14273B6-3C7A-4E7D-A9DD-614046CC0ABB}" sibTransId="{C8475EB6-5C01-47AD-981C-6CA92208906C}"/>
    <dgm:cxn modelId="{95586E85-C210-4BAF-A6DB-F5155B286139}" srcId="{B6F766A4-D1DD-459C-AB60-301CFD2C96DD}" destId="{9BA578DC-DE9D-45AD-AC9A-06B68DB080FD}" srcOrd="1" destOrd="0" parTransId="{58F3E10B-550C-4642-A383-174F4DAEC989}" sibTransId="{BE4F9746-13CA-4C5A-8D85-DE12AC5EB4AF}"/>
    <dgm:cxn modelId="{A85F6BA1-2C94-4E0E-B509-7E7F1E1C81CC}" type="presOf" srcId="{27B70265-C479-428D-AB0C-712F5A8A8BD7}" destId="{5A7DA0F5-21FE-43CD-816B-293A0DE8AC5F}" srcOrd="0" destOrd="0" presId="urn:microsoft.com/office/officeart/2018/2/layout/IconVerticalSolidList"/>
    <dgm:cxn modelId="{B9F945DC-A825-486D-9615-854D692253DB}" type="presOf" srcId="{9BA578DC-DE9D-45AD-AC9A-06B68DB080FD}" destId="{573C11C7-93AD-4A6D-B16B-67B8D5D5034F}" srcOrd="0" destOrd="0" presId="urn:microsoft.com/office/officeart/2018/2/layout/IconVerticalSolidList"/>
    <dgm:cxn modelId="{71899BC1-CABC-4BB7-9B1F-E7CBA9264952}" type="presParOf" srcId="{AAA811A3-D7A6-4309-BD2C-1547BCA8F6EB}" destId="{D10F9BC9-957E-4635-8BA9-86C0C8610C05}" srcOrd="0" destOrd="0" presId="urn:microsoft.com/office/officeart/2018/2/layout/IconVerticalSolidList"/>
    <dgm:cxn modelId="{20A06BCF-0EFA-4E9C-BA7A-20D5575168C9}" type="presParOf" srcId="{D10F9BC9-957E-4635-8BA9-86C0C8610C05}" destId="{4CAE2EC8-F663-46CD-8105-D3FBF7DD6D35}" srcOrd="0" destOrd="0" presId="urn:microsoft.com/office/officeart/2018/2/layout/IconVerticalSolidList"/>
    <dgm:cxn modelId="{6433968F-0D00-4FCB-8F02-7AD3AF3EEAD9}" type="presParOf" srcId="{D10F9BC9-957E-4635-8BA9-86C0C8610C05}" destId="{C4418B49-D4A6-49E4-938D-9CBF82216BF1}" srcOrd="1" destOrd="0" presId="urn:microsoft.com/office/officeart/2018/2/layout/IconVerticalSolidList"/>
    <dgm:cxn modelId="{123C1065-5D97-4550-B8DD-5E6936A6F165}" type="presParOf" srcId="{D10F9BC9-957E-4635-8BA9-86C0C8610C05}" destId="{1E217E94-2D79-4807-911C-2076CE414D8B}" srcOrd="2" destOrd="0" presId="urn:microsoft.com/office/officeart/2018/2/layout/IconVerticalSolidList"/>
    <dgm:cxn modelId="{4ADA35D3-F8C5-43A2-9860-3846A0DB18D1}" type="presParOf" srcId="{D10F9BC9-957E-4635-8BA9-86C0C8610C05}" destId="{5A7DA0F5-21FE-43CD-816B-293A0DE8AC5F}" srcOrd="3" destOrd="0" presId="urn:microsoft.com/office/officeart/2018/2/layout/IconVerticalSolidList"/>
    <dgm:cxn modelId="{5B9021C9-BA1F-4459-A06C-DA5AE8793579}" type="presParOf" srcId="{AAA811A3-D7A6-4309-BD2C-1547BCA8F6EB}" destId="{00675350-055A-4965-883A-C3291F171148}" srcOrd="1" destOrd="0" presId="urn:microsoft.com/office/officeart/2018/2/layout/IconVerticalSolidList"/>
    <dgm:cxn modelId="{831BEA71-8D90-422D-BB8A-01A349D85068}" type="presParOf" srcId="{AAA811A3-D7A6-4309-BD2C-1547BCA8F6EB}" destId="{E9EB2E92-C3D4-41A3-9274-F2B673C22ACF}" srcOrd="2" destOrd="0" presId="urn:microsoft.com/office/officeart/2018/2/layout/IconVerticalSolidList"/>
    <dgm:cxn modelId="{A1EAFE18-0688-4B2D-9CA5-4675D299FA84}" type="presParOf" srcId="{E9EB2E92-C3D4-41A3-9274-F2B673C22ACF}" destId="{80BDC641-81DD-4727-9DF5-8595CA9D0175}" srcOrd="0" destOrd="0" presId="urn:microsoft.com/office/officeart/2018/2/layout/IconVerticalSolidList"/>
    <dgm:cxn modelId="{6A67ED09-0CA1-41E3-A1F0-77E7C1F38729}" type="presParOf" srcId="{E9EB2E92-C3D4-41A3-9274-F2B673C22ACF}" destId="{D4F796F0-DC76-4131-A7F6-6061D22D0598}" srcOrd="1" destOrd="0" presId="urn:microsoft.com/office/officeart/2018/2/layout/IconVerticalSolidList"/>
    <dgm:cxn modelId="{3665C13A-916B-4D24-987A-982312D58218}" type="presParOf" srcId="{E9EB2E92-C3D4-41A3-9274-F2B673C22ACF}" destId="{F2D9DBAC-4038-487B-B9DB-266F685D2776}" srcOrd="2" destOrd="0" presId="urn:microsoft.com/office/officeart/2018/2/layout/IconVerticalSolidList"/>
    <dgm:cxn modelId="{6BA3268E-2F9C-406E-A680-3B80C1370C1C}" type="presParOf" srcId="{E9EB2E92-C3D4-41A3-9274-F2B673C22ACF}" destId="{573C11C7-93AD-4A6D-B16B-67B8D5D5034F}" srcOrd="3" destOrd="0" presId="urn:microsoft.com/office/officeart/2018/2/layout/IconVerticalSolidList"/>
  </dgm:cxnLst>
  <dgm:bg>
    <a:solidFill>
      <a:schemeClr val="tx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E2EC8-F663-46CD-8105-D3FBF7DD6D35}">
      <dsp:nvSpPr>
        <dsp:cNvPr id="0" name=""/>
        <dsp:cNvSpPr/>
      </dsp:nvSpPr>
      <dsp:spPr>
        <a:xfrm>
          <a:off x="0" y="1748078"/>
          <a:ext cx="3796146" cy="1579417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18B49-D4A6-49E4-938D-9CBF82216BF1}">
      <dsp:nvSpPr>
        <dsp:cNvPr id="0" name=""/>
        <dsp:cNvSpPr/>
      </dsp:nvSpPr>
      <dsp:spPr>
        <a:xfrm>
          <a:off x="477982" y="2146272"/>
          <a:ext cx="868679" cy="8686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DA0F5-21FE-43CD-816B-293A0DE8AC5F}">
      <dsp:nvSpPr>
        <dsp:cNvPr id="0" name=""/>
        <dsp:cNvSpPr/>
      </dsp:nvSpPr>
      <dsp:spPr>
        <a:xfrm>
          <a:off x="1588701" y="1768910"/>
          <a:ext cx="1971918" cy="157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5" tIns="167155" rIns="167155" bIns="16715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rgbClr val="212124"/>
              </a:solidFill>
            </a:rPr>
            <a:t>Identificação </a:t>
          </a:r>
          <a:endParaRPr lang="en-US" sz="2400" kern="1200" dirty="0">
            <a:solidFill>
              <a:srgbClr val="212124"/>
            </a:solidFill>
          </a:endParaRPr>
        </a:p>
      </dsp:txBody>
      <dsp:txXfrm>
        <a:off x="1588701" y="1768910"/>
        <a:ext cx="1971918" cy="1579417"/>
      </dsp:txXfrm>
    </dsp:sp>
    <dsp:sp modelId="{80BDC641-81DD-4727-9DF5-8595CA9D0175}">
      <dsp:nvSpPr>
        <dsp:cNvPr id="0" name=""/>
        <dsp:cNvSpPr/>
      </dsp:nvSpPr>
      <dsp:spPr>
        <a:xfrm>
          <a:off x="0" y="3383975"/>
          <a:ext cx="3796146" cy="1579417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796F0-DC76-4131-A7F6-6061D22D0598}">
      <dsp:nvSpPr>
        <dsp:cNvPr id="0" name=""/>
        <dsp:cNvSpPr/>
      </dsp:nvSpPr>
      <dsp:spPr>
        <a:xfrm>
          <a:off x="477982" y="3780907"/>
          <a:ext cx="868679" cy="8686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C11C7-93AD-4A6D-B16B-67B8D5D5034F}">
      <dsp:nvSpPr>
        <dsp:cNvPr id="0" name=""/>
        <dsp:cNvSpPr/>
      </dsp:nvSpPr>
      <dsp:spPr>
        <a:xfrm>
          <a:off x="1588701" y="3425530"/>
          <a:ext cx="1971918" cy="157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5" tIns="167155" rIns="167155" bIns="16715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solidFill>
                <a:srgbClr val="212124"/>
              </a:solidFill>
            </a:rPr>
            <a:t>Aprendizado</a:t>
          </a:r>
          <a:endParaRPr lang="en-US" sz="2400" kern="1200" dirty="0">
            <a:solidFill>
              <a:srgbClr val="212124"/>
            </a:solidFill>
          </a:endParaRPr>
        </a:p>
      </dsp:txBody>
      <dsp:txXfrm>
        <a:off x="1588701" y="3425530"/>
        <a:ext cx="1971918" cy="1579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8037-5A45-40BE-9E2C-F549550BAB6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BE29-76FB-4BCF-8622-E17FA7432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74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8037-5A45-40BE-9E2C-F549550BAB6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BE29-76FB-4BCF-8622-E17FA7432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24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8037-5A45-40BE-9E2C-F549550BAB6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BE29-76FB-4BCF-8622-E17FA7432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8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8037-5A45-40BE-9E2C-F549550BAB6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BE29-76FB-4BCF-8622-E17FA7432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94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8037-5A45-40BE-9E2C-F549550BAB6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BE29-76FB-4BCF-8622-E17FA7432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25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8037-5A45-40BE-9E2C-F549550BAB6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BE29-76FB-4BCF-8622-E17FA7432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10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8037-5A45-40BE-9E2C-F549550BAB6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BE29-76FB-4BCF-8622-E17FA7432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6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8037-5A45-40BE-9E2C-F549550BAB6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BE29-76FB-4BCF-8622-E17FA7432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89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8037-5A45-40BE-9E2C-F549550BAB6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BE29-76FB-4BCF-8622-E17FA7432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8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8037-5A45-40BE-9E2C-F549550BAB6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BE29-76FB-4BCF-8622-E17FA7432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37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8037-5A45-40BE-9E2C-F549550BAB6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BE29-76FB-4BCF-8622-E17FA7432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97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68037-5A45-40BE-9E2C-F549550BAB62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BE29-76FB-4BCF-8622-E17FA7432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885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Homem em pé na grama&#10;&#10;Descrição gerada automaticamente">
            <a:extLst>
              <a:ext uri="{FF2B5EF4-FFF2-40B4-BE49-F238E27FC236}">
                <a16:creationId xmlns:a16="http://schemas.microsoft.com/office/drawing/2014/main" id="{BF36DE85-1687-5CFB-B73E-961B152527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56782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CFAB75-9364-A97D-D24B-D67F9DC81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545" y="650989"/>
            <a:ext cx="4020546" cy="2401194"/>
          </a:xfrm>
        </p:spPr>
        <p:txBody>
          <a:bodyPr anchor="b">
            <a:normAutofit/>
          </a:bodyPr>
          <a:lstStyle/>
          <a:p>
            <a:pPr algn="l"/>
            <a:r>
              <a:rPr lang="pt-BR" sz="5000" b="1" dirty="0"/>
              <a:t>Inspiração</a:t>
            </a:r>
            <a:br>
              <a:rPr lang="pt-BR" sz="5000" b="1" dirty="0"/>
            </a:br>
            <a:br>
              <a:rPr lang="pt-BR" sz="5000" b="1" dirty="0"/>
            </a:br>
            <a:endParaRPr lang="pt-BR" sz="5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09D8ED-C855-415C-4256-583078B03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086" y="1629372"/>
            <a:ext cx="3205463" cy="1155525"/>
          </a:xfrm>
        </p:spPr>
        <p:txBody>
          <a:bodyPr anchor="t">
            <a:normAutofit/>
          </a:bodyPr>
          <a:lstStyle/>
          <a:p>
            <a:pPr algn="l"/>
            <a:r>
              <a:rPr lang="pt-BR" sz="2000" dirty="0"/>
              <a:t>Por Gustavo da Silva Nogueira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B8339C2-B83C-4433-B7B8-B9D64647A3F0}"/>
              </a:ext>
            </a:extLst>
          </p:cNvPr>
          <p:cNvSpPr txBox="1"/>
          <p:nvPr/>
        </p:nvSpPr>
        <p:spPr>
          <a:xfrm>
            <a:off x="1258103" y="5218956"/>
            <a:ext cx="184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Projeto Individual</a:t>
            </a:r>
          </a:p>
        </p:txBody>
      </p:sp>
    </p:spTree>
    <p:extLst>
      <p:ext uri="{BB962C8B-B14F-4D97-AF65-F5344CB8AC3E}">
        <p14:creationId xmlns:p14="http://schemas.microsoft.com/office/powerpoint/2010/main" val="36934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98698-7743-A66C-616B-0DC70705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93272"/>
          </a:xfrm>
          <a:solidFill>
            <a:srgbClr val="212124"/>
          </a:solidFill>
        </p:spPr>
        <p:txBody>
          <a:bodyPr/>
          <a:lstStyle/>
          <a:p>
            <a:r>
              <a:rPr lang="pt-BR" dirty="0"/>
              <a:t>        </a:t>
            </a:r>
            <a:r>
              <a:rPr lang="pt-BR" b="1" dirty="0"/>
              <a:t>Por que Inspiração?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AD1E-808F-05C8-4923-8A5D0FB6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593274"/>
            <a:ext cx="4436918" cy="5264726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pt-BR" sz="2000" dirty="0"/>
          </a:p>
          <a:p>
            <a:endParaRPr lang="pt-BR" sz="2000" dirty="0"/>
          </a:p>
          <a:p>
            <a:endParaRPr lang="pt-BR" sz="2000" dirty="0">
              <a:solidFill>
                <a:srgbClr val="212124"/>
              </a:solidFill>
            </a:endParaRPr>
          </a:p>
          <a:p>
            <a:endParaRPr lang="pt-BR" sz="2000" dirty="0">
              <a:solidFill>
                <a:srgbClr val="212124"/>
              </a:solidFill>
            </a:endParaRPr>
          </a:p>
          <a:p>
            <a:pPr algn="ctr"/>
            <a:endParaRPr lang="pt-BR" sz="2000" dirty="0">
              <a:solidFill>
                <a:srgbClr val="212124"/>
              </a:solidFill>
            </a:endParaRPr>
          </a:p>
          <a:p>
            <a:pPr algn="ctr"/>
            <a:r>
              <a:rPr lang="pt-BR" sz="2000" dirty="0">
                <a:solidFill>
                  <a:srgbClr val="212124"/>
                </a:solidFill>
              </a:rPr>
              <a:t>Desde o meu nascimento</a:t>
            </a:r>
          </a:p>
          <a:p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6E58DC0-A37F-7064-C7D1-EF1CB586C0C0}"/>
              </a:ext>
            </a:extLst>
          </p:cNvPr>
          <p:cNvSpPr txBox="1">
            <a:spLocks/>
          </p:cNvSpPr>
          <p:nvPr/>
        </p:nvSpPr>
        <p:spPr>
          <a:xfrm>
            <a:off x="4436918" y="1588746"/>
            <a:ext cx="3958934" cy="526472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>
              <a:solidFill>
                <a:srgbClr val="212124"/>
              </a:solidFill>
            </a:endParaRPr>
          </a:p>
          <a:p>
            <a:endParaRPr lang="pt-BR" sz="2000" dirty="0">
              <a:solidFill>
                <a:srgbClr val="212124"/>
              </a:solidFill>
            </a:endParaRPr>
          </a:p>
          <a:p>
            <a:endParaRPr lang="pt-BR" sz="2000" dirty="0">
              <a:solidFill>
                <a:srgbClr val="212124"/>
              </a:solidFill>
            </a:endParaRPr>
          </a:p>
          <a:p>
            <a:endParaRPr lang="pt-BR" sz="2000" dirty="0">
              <a:solidFill>
                <a:srgbClr val="212124"/>
              </a:solidFill>
            </a:endParaRPr>
          </a:p>
          <a:p>
            <a:pPr algn="ctr"/>
            <a:endParaRPr lang="pt-BR" sz="2000" dirty="0">
              <a:solidFill>
                <a:srgbClr val="212124"/>
              </a:solidFill>
            </a:endParaRPr>
          </a:p>
          <a:p>
            <a:pPr algn="ctr"/>
            <a:r>
              <a:rPr lang="pt-BR" sz="2000" dirty="0">
                <a:solidFill>
                  <a:srgbClr val="212124"/>
                </a:solidFill>
              </a:rPr>
              <a:t>Todos os dias vejo minha inspiração</a:t>
            </a:r>
          </a:p>
          <a:p>
            <a:pPr algn="ctr"/>
            <a:r>
              <a:rPr lang="pt-BR" sz="2000" dirty="0">
                <a:solidFill>
                  <a:srgbClr val="212124"/>
                </a:solidFill>
              </a:rPr>
              <a:t>Amor por futebol</a:t>
            </a:r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D41306-D3EF-EEF1-C3AA-1681B05A584B}"/>
              </a:ext>
            </a:extLst>
          </p:cNvPr>
          <p:cNvSpPr txBox="1"/>
          <p:nvPr/>
        </p:nvSpPr>
        <p:spPr>
          <a:xfrm>
            <a:off x="0" y="2782669"/>
            <a:ext cx="4714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212124"/>
                </a:solidFill>
              </a:rPr>
              <a:t>Qual momento as inspirações foram inseridas na minha vida: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DBB43D3-C875-ACFE-A035-FDEBBD6A27D6}"/>
              </a:ext>
            </a:extLst>
          </p:cNvPr>
          <p:cNvSpPr txBox="1"/>
          <p:nvPr/>
        </p:nvSpPr>
        <p:spPr>
          <a:xfrm>
            <a:off x="4714010" y="2782668"/>
            <a:ext cx="340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212124"/>
                </a:solidFill>
              </a:rPr>
              <a:t>Como está no meu dia a dia :</a:t>
            </a:r>
          </a:p>
        </p:txBody>
      </p:sp>
      <p:pic>
        <p:nvPicPr>
          <p:cNvPr id="5" name="Imagem 4" descr="Homem em pé posando para foto&#10;&#10;Descrição gerada automaticamente">
            <a:extLst>
              <a:ext uri="{FF2B5EF4-FFF2-40B4-BE49-F238E27FC236}">
                <a16:creationId xmlns:a16="http://schemas.microsoft.com/office/drawing/2014/main" id="{1DE9925F-F40A-CC1D-FCCF-89B1C444C6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4" r="14310"/>
          <a:stretch/>
        </p:blipFill>
        <p:spPr>
          <a:xfrm>
            <a:off x="-10391" y="1584218"/>
            <a:ext cx="4630939" cy="5264725"/>
          </a:xfrm>
          <a:prstGeom prst="rect">
            <a:avLst/>
          </a:prstGeom>
        </p:spPr>
      </p:pic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61FE8C3C-FCFC-F340-3A96-A93CE7FD30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115889"/>
              </p:ext>
            </p:extLst>
          </p:nvPr>
        </p:nvGraphicFramePr>
        <p:xfrm>
          <a:off x="8395855" y="1593273"/>
          <a:ext cx="3796146" cy="5264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CaixaDeTexto 22">
            <a:extLst>
              <a:ext uri="{FF2B5EF4-FFF2-40B4-BE49-F238E27FC236}">
                <a16:creationId xmlns:a16="http://schemas.microsoft.com/office/drawing/2014/main" id="{EC790576-6305-6C80-EE8E-5A152703B0E1}"/>
              </a:ext>
            </a:extLst>
          </p:cNvPr>
          <p:cNvSpPr txBox="1"/>
          <p:nvPr/>
        </p:nvSpPr>
        <p:spPr>
          <a:xfrm>
            <a:off x="8873835" y="2782668"/>
            <a:ext cx="3065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212124"/>
                </a:solidFill>
              </a:rPr>
              <a:t>Por que escolhi: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186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109B7-FBA0-FC31-F878-E96612BE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6858000"/>
          </a:xfrm>
          <a:solidFill>
            <a:srgbClr val="161618"/>
          </a:solidFill>
        </p:spPr>
        <p:txBody>
          <a:bodyPr/>
          <a:lstStyle/>
          <a:p>
            <a:r>
              <a:rPr lang="pt-BR" dirty="0"/>
              <a:t>  </a:t>
            </a:r>
            <a:r>
              <a:rPr lang="pt-BR" b="1" dirty="0"/>
              <a:t>Valores para 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C0532-AAD4-5CF7-77AA-C4566766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0"/>
            <a:ext cx="6096000" cy="6858000"/>
          </a:xfrm>
          <a:solidFill>
            <a:schemeClr val="tx1"/>
          </a:solidFill>
        </p:spPr>
        <p:txBody>
          <a:bodyPr/>
          <a:lstStyle/>
          <a:p>
            <a:endParaRPr lang="pt-B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oogle San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5CF3E56-F0A2-D4FE-31E3-7DC089EEC3EB}"/>
              </a:ext>
            </a:extLst>
          </p:cNvPr>
          <p:cNvSpPr txBox="1"/>
          <p:nvPr/>
        </p:nvSpPr>
        <p:spPr>
          <a:xfrm>
            <a:off x="5562600" y="270163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1EB480-02FF-52BD-0365-B519DEA6614D}"/>
              </a:ext>
            </a:extLst>
          </p:cNvPr>
          <p:cNvSpPr txBox="1"/>
          <p:nvPr/>
        </p:nvSpPr>
        <p:spPr>
          <a:xfrm>
            <a:off x="7006770" y="1124525"/>
            <a:ext cx="4274459" cy="707886"/>
          </a:xfrm>
          <a:prstGeom prst="rect">
            <a:avLst/>
          </a:prstGeom>
          <a:solidFill>
            <a:srgbClr val="16161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Foco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5A3B9E-80E0-6F48-5F2A-3967AD11D2D4}"/>
              </a:ext>
            </a:extLst>
          </p:cNvPr>
          <p:cNvSpPr txBox="1"/>
          <p:nvPr/>
        </p:nvSpPr>
        <p:spPr>
          <a:xfrm>
            <a:off x="7010400" y="2453049"/>
            <a:ext cx="4281054" cy="707886"/>
          </a:xfrm>
          <a:prstGeom prst="rect">
            <a:avLst/>
          </a:prstGeom>
          <a:solidFill>
            <a:srgbClr val="16161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Responsabilidade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99CB3D-3ADA-C585-0155-5960DF94DC0E}"/>
              </a:ext>
            </a:extLst>
          </p:cNvPr>
          <p:cNvSpPr txBox="1"/>
          <p:nvPr/>
        </p:nvSpPr>
        <p:spPr>
          <a:xfrm>
            <a:off x="7000175" y="3781573"/>
            <a:ext cx="4281054" cy="707886"/>
          </a:xfrm>
          <a:prstGeom prst="rect">
            <a:avLst/>
          </a:prstGeom>
          <a:solidFill>
            <a:srgbClr val="16161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Autonomia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CC2D02-920C-83F4-0650-46CFEB999135}"/>
              </a:ext>
            </a:extLst>
          </p:cNvPr>
          <p:cNvSpPr txBox="1"/>
          <p:nvPr/>
        </p:nvSpPr>
        <p:spPr>
          <a:xfrm>
            <a:off x="7010400" y="5094012"/>
            <a:ext cx="4281054" cy="707886"/>
          </a:xfrm>
          <a:prstGeom prst="rect">
            <a:avLst/>
          </a:prstGeom>
          <a:solidFill>
            <a:srgbClr val="161618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Extroversão</a:t>
            </a:r>
          </a:p>
        </p:txBody>
      </p:sp>
    </p:spTree>
    <p:extLst>
      <p:ext uri="{BB962C8B-B14F-4D97-AF65-F5344CB8AC3E}">
        <p14:creationId xmlns:p14="http://schemas.microsoft.com/office/powerpoint/2010/main" val="195220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052D0-CC0C-C661-5A90-3659DF60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5943600" cy="6857999"/>
          </a:xfrm>
          <a:solidFill>
            <a:srgbClr val="212124"/>
          </a:solidFill>
        </p:spPr>
        <p:txBody>
          <a:bodyPr/>
          <a:lstStyle/>
          <a:p>
            <a:pPr algn="ctr"/>
            <a:r>
              <a:rPr lang="pt-BR" b="1" dirty="0"/>
              <a:t> Maior dificuldade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276D8E-BF50-1488-70EF-0C65620D7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1" y="0"/>
            <a:ext cx="6248399" cy="6857999"/>
          </a:xfrm>
          <a:solidFill>
            <a:schemeClr val="tx1"/>
          </a:solidFill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>
                <a:solidFill>
                  <a:srgbClr val="212124"/>
                </a:solidFill>
              </a:rPr>
              <a:t>Organização:</a:t>
            </a:r>
          </a:p>
          <a:p>
            <a:pPr algn="ctr"/>
            <a:r>
              <a:rPr lang="pt-BR" dirty="0">
                <a:solidFill>
                  <a:srgbClr val="212124"/>
                </a:solidFill>
              </a:rPr>
              <a:t>Pouco tempo para muitas tarefas</a:t>
            </a:r>
          </a:p>
        </p:txBody>
      </p:sp>
    </p:spTree>
    <p:extLst>
      <p:ext uri="{BB962C8B-B14F-4D97-AF65-F5344CB8AC3E}">
        <p14:creationId xmlns:p14="http://schemas.microsoft.com/office/powerpoint/2010/main" val="262250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052D0-CC0C-C661-5A90-3659DF60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5943600" cy="6857999"/>
          </a:xfrm>
          <a:solidFill>
            <a:srgbClr val="212124"/>
          </a:solidFill>
        </p:spPr>
        <p:txBody>
          <a:bodyPr/>
          <a:lstStyle/>
          <a:p>
            <a:pPr algn="ctr"/>
            <a:r>
              <a:rPr lang="pt-BR" b="1" dirty="0"/>
              <a:t>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276D8E-BF50-1488-70EF-0C65620D7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1" y="0"/>
            <a:ext cx="6248399" cy="6857999"/>
          </a:xfrm>
          <a:solidFill>
            <a:schemeClr val="tx1"/>
          </a:solidFill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r">
              <a:buNone/>
            </a:pPr>
            <a:endParaRPr lang="pt-BR" dirty="0">
              <a:solidFill>
                <a:srgbClr val="212124"/>
              </a:solidFill>
            </a:endParaRPr>
          </a:p>
          <a:p>
            <a:pPr algn="ctr"/>
            <a:r>
              <a:rPr lang="pt-BR" dirty="0">
                <a:solidFill>
                  <a:srgbClr val="212124"/>
                </a:solidFill>
              </a:rPr>
              <a:t>Organização</a:t>
            </a:r>
          </a:p>
          <a:p>
            <a:pPr algn="ctr"/>
            <a:r>
              <a:rPr lang="pt-BR" dirty="0">
                <a:solidFill>
                  <a:srgbClr val="212124"/>
                </a:solidFill>
              </a:rPr>
              <a:t>API</a:t>
            </a:r>
          </a:p>
          <a:p>
            <a:pPr algn="ctr"/>
            <a:r>
              <a:rPr lang="pt-BR" dirty="0">
                <a:solidFill>
                  <a:srgbClr val="212124"/>
                </a:solidFill>
              </a:rPr>
              <a:t>Autonomia</a:t>
            </a:r>
          </a:p>
          <a:p>
            <a:pPr algn="ctr"/>
            <a:endParaRPr lang="pt-BR" dirty="0">
              <a:solidFill>
                <a:srgbClr val="212124"/>
              </a:solidFill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466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052D0-CC0C-C661-5A90-3659DF60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46281" cy="6857999"/>
          </a:xfrm>
          <a:solidFill>
            <a:srgbClr val="212124"/>
          </a:solidFill>
        </p:spPr>
        <p:txBody>
          <a:bodyPr/>
          <a:lstStyle/>
          <a:p>
            <a:pPr algn="ctr"/>
            <a:r>
              <a:rPr lang="pt-BR" b="1" dirty="0"/>
              <a:t>OBRIGADO PELA ATENÇÃO!!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276D8E-BF50-1488-70EF-0C65620D7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6281" y="0"/>
            <a:ext cx="45719" cy="6857999"/>
          </a:xfrm>
          <a:solidFill>
            <a:srgbClr val="212124"/>
          </a:solidFill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r">
              <a:buNone/>
            </a:pPr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024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119</TotalTime>
  <Words>79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Office Theme</vt:lpstr>
      <vt:lpstr>Inspiração  </vt:lpstr>
      <vt:lpstr>        Por que Inspiração?</vt:lpstr>
      <vt:lpstr>  Valores para o projeto</vt:lpstr>
      <vt:lpstr> Maior dificuldade</vt:lpstr>
      <vt:lpstr>Aprendizagem</vt:lpstr>
      <vt:lpstr>OBRIGADO PELA ATENÇÃO!!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Inspiração  </dc:title>
  <dc:creator>GUSTAVO DA SILVA NOGUEIRA .</dc:creator>
  <cp:lastModifiedBy>Patricia Nogueira</cp:lastModifiedBy>
  <cp:revision>1</cp:revision>
  <dcterms:created xsi:type="dcterms:W3CDTF">2022-06-12T01:22:00Z</dcterms:created>
  <dcterms:modified xsi:type="dcterms:W3CDTF">2022-06-13T19:38:37Z</dcterms:modified>
</cp:coreProperties>
</file>