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7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F65D-5A70-46EC-8515-344838917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4A5AB-CB1E-48B9-BD0B-5C885A997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D800A-8A59-460C-94BD-49D74FD7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ACB9-8D16-4ED5-B358-7C2F47D4206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228B8-C753-4B41-BFC0-8D024582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1DE70-5CCE-4D87-BE5B-D74A2DE8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7718-4D8C-4648-8E38-8F3ED495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9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7777-4F47-4B82-A544-167E438B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945EE-56CF-4703-92FC-66FAEDD22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8A354-D55A-4C70-843A-63FE6F78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ACB9-8D16-4ED5-B358-7C2F47D4206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89A06-5DD8-4C1C-BD2A-C7DAF9E0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FFC2A-0862-45CC-9E14-46A6E5F9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7718-4D8C-4648-8E38-8F3ED495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A7C8F-E6D0-4B4A-B90C-22BE81BBC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C35B5-B23F-48D9-BA4C-B5FD566BC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13F6F-8009-4E9D-A704-2A976F9A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ACB9-8D16-4ED5-B358-7C2F47D4206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E00F8-C5C8-4AC4-8AB0-7A90E7DF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BC6F8-1A43-43C3-8BBE-494C75D2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7718-4D8C-4648-8E38-8F3ED495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8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1441-6044-45DC-BA2B-94EB7681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AC2D-3C03-4505-9DB3-86B678644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2C4C1-F680-4479-BD5C-E77C943E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ACB9-8D16-4ED5-B358-7C2F47D4206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D2E7A-6A16-4172-ABE5-97C27391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9617A-CA8A-4F81-99DA-9FBCF4DB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7718-4D8C-4648-8E38-8F3ED495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4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B680-279C-446D-A51F-22D573FE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9E9B4-CDF6-4E34-B423-753566976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62E56-643B-45EF-81C5-99B63629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ACB9-8D16-4ED5-B358-7C2F47D4206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7C9EC-25BD-45DA-8800-EA8E7F06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B260F-F88A-40F8-BE12-90F2B4FEF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7718-4D8C-4648-8E38-8F3ED495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3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2BDF-583A-494A-9104-18CA04FF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0F77D-9802-4B16-A2EB-E860557FC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165CE-87C4-41AD-BBBD-2674BE8C6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5DBFF-F4F0-42CC-A38A-E61E3E9C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ACB9-8D16-4ED5-B358-7C2F47D4206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F3838-DEA4-4E5C-A3BA-8E753EE6A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546CD-6440-4704-A652-B05EAFA3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7718-4D8C-4648-8E38-8F3ED495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7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E9C5-5838-473C-AE3D-9487B938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DD139-F4C5-488D-AD8A-D0003CB40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25860-C7F6-4829-84BB-2BEBBB2D2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BCC1DA-99B4-4007-91EF-82487C6A6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D40032-886E-47F6-967D-E83074F41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F73B52-8ECC-4C31-8AAF-C194C7E6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ACB9-8D16-4ED5-B358-7C2F47D4206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EB586-9721-43D0-BDBF-CE87CE03F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55F55E-B7E9-40D9-A526-1551367B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7718-4D8C-4648-8E38-8F3ED495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2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9269-82CB-4153-B940-D6132D32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A848D-7A6B-421B-A825-B169FB96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ACB9-8D16-4ED5-B358-7C2F47D4206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34980-9F03-4F1D-A4B7-0CA436CF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28AEE-C1A5-4220-9693-125E02BE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7718-4D8C-4648-8E38-8F3ED495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1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25F8E7-368F-4928-9C5A-F3A34B88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ACB9-8D16-4ED5-B358-7C2F47D4206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1B1C09-1B5F-41D4-B80F-64CCA5FD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40D64-6C52-47EC-9F17-6799F9E0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7718-4D8C-4648-8E38-8F3ED495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5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6704-7773-4BF4-9C45-2A828A7C7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00662-E298-4FB0-B88A-EA6566FF0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0C8BB-D066-4A06-AA77-F7F8F309F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DCBB6-9F66-4F11-9446-0E12AA67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ACB9-8D16-4ED5-B358-7C2F47D4206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03E0A-838C-41F1-8E2A-7C5E70FF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72058-CA18-47D4-9F0E-6EE1BED3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7718-4D8C-4648-8E38-8F3ED495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2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6D32-AAC4-4824-BB3A-578809789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2C2BDF-EBD4-4F8E-965A-FB69D8A38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426F7-B01D-4B6A-989A-6612AEC48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7AB79-9BDD-4C2C-AF04-E74117B5E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ACB9-8D16-4ED5-B358-7C2F47D4206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9C1E2-B169-41F2-B415-C02F0DC6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59F52-75A9-4B3F-8108-E55BC928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7718-4D8C-4648-8E38-8F3ED495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2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45E84A-0682-4C16-B129-A0179CF8C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7947F-79BE-4EBE-AB17-AB8D82F4C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7D37E-CF43-4B0A-BD8D-D99F0A673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4ACB9-8D16-4ED5-B358-7C2F47D4206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2AA92-2F92-45DF-937F-7E4C1269D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3F119-C301-4D2A-945B-C024B9A80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7718-4D8C-4648-8E38-8F3ED495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5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D71F0C-27FF-4480-94DE-2A49983033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2397215" y="0"/>
            <a:ext cx="7397569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814CD5-0DB9-459C-8E85-2C291C9568CE}"/>
              </a:ext>
            </a:extLst>
          </p:cNvPr>
          <p:cNvCxnSpPr/>
          <p:nvPr/>
        </p:nvCxnSpPr>
        <p:spPr>
          <a:xfrm flipH="1">
            <a:off x="2061882" y="2175435"/>
            <a:ext cx="1476189" cy="298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CCA181C-D3CB-441F-AFB7-4D29EB80CBF3}"/>
              </a:ext>
            </a:extLst>
          </p:cNvPr>
          <p:cNvSpPr txBox="1"/>
          <p:nvPr/>
        </p:nvSpPr>
        <p:spPr>
          <a:xfrm>
            <a:off x="1557653" y="2414494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13dpg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E178A13-A241-4F76-9FE8-4C99BF7262FB}"/>
              </a:ext>
            </a:extLst>
          </p:cNvPr>
          <p:cNvSpPr/>
          <p:nvPr/>
        </p:nvSpPr>
        <p:spPr>
          <a:xfrm flipH="1">
            <a:off x="1193030" y="381978"/>
            <a:ext cx="713464" cy="2038493"/>
          </a:xfrm>
          <a:custGeom>
            <a:avLst/>
            <a:gdLst>
              <a:gd name="connsiteX0" fmla="*/ 0 w 1649506"/>
              <a:gd name="connsiteY0" fmla="*/ 407841 h 407841"/>
              <a:gd name="connsiteX1" fmla="*/ 41835 w 1649506"/>
              <a:gd name="connsiteY1" fmla="*/ 324170 h 407841"/>
              <a:gd name="connsiteX2" fmla="*/ 203200 w 1649506"/>
              <a:gd name="connsiteY2" fmla="*/ 174758 h 407841"/>
              <a:gd name="connsiteX3" fmla="*/ 651435 w 1649506"/>
              <a:gd name="connsiteY3" fmla="*/ 13394 h 407841"/>
              <a:gd name="connsiteX4" fmla="*/ 1087718 w 1649506"/>
              <a:gd name="connsiteY4" fmla="*/ 13394 h 407841"/>
              <a:gd name="connsiteX5" fmla="*/ 1470212 w 1649506"/>
              <a:gd name="connsiteY5" fmla="*/ 49252 h 407841"/>
              <a:gd name="connsiteX6" fmla="*/ 1649506 w 1649506"/>
              <a:gd name="connsiteY6" fmla="*/ 85111 h 407841"/>
              <a:gd name="connsiteX7" fmla="*/ 1649506 w 1649506"/>
              <a:gd name="connsiteY7" fmla="*/ 85111 h 407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49506" h="407841">
                <a:moveTo>
                  <a:pt x="0" y="407841"/>
                </a:moveTo>
                <a:cubicBezTo>
                  <a:pt x="3984" y="385429"/>
                  <a:pt x="7968" y="363017"/>
                  <a:pt x="41835" y="324170"/>
                </a:cubicBezTo>
                <a:cubicBezTo>
                  <a:pt x="75702" y="285323"/>
                  <a:pt x="101600" y="226554"/>
                  <a:pt x="203200" y="174758"/>
                </a:cubicBezTo>
                <a:cubicBezTo>
                  <a:pt x="304800" y="122962"/>
                  <a:pt x="504015" y="40288"/>
                  <a:pt x="651435" y="13394"/>
                </a:cubicBezTo>
                <a:cubicBezTo>
                  <a:pt x="798855" y="-13500"/>
                  <a:pt x="951255" y="7418"/>
                  <a:pt x="1087718" y="13394"/>
                </a:cubicBezTo>
                <a:cubicBezTo>
                  <a:pt x="1224181" y="19370"/>
                  <a:pt x="1376581" y="37299"/>
                  <a:pt x="1470212" y="49252"/>
                </a:cubicBezTo>
                <a:cubicBezTo>
                  <a:pt x="1563843" y="61205"/>
                  <a:pt x="1649506" y="85111"/>
                  <a:pt x="1649506" y="85111"/>
                </a:cubicBezTo>
                <a:lnTo>
                  <a:pt x="1649506" y="85111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FBC150-5245-4EA7-8BA9-39074EE82510}"/>
              </a:ext>
            </a:extLst>
          </p:cNvPr>
          <p:cNvSpPr txBox="1"/>
          <p:nvPr/>
        </p:nvSpPr>
        <p:spPr>
          <a:xfrm>
            <a:off x="1024433" y="190091"/>
            <a:ext cx="364202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1.87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EE4837-7191-40A3-A5CF-CE9D2D59E457}"/>
              </a:ext>
            </a:extLst>
          </p:cNvPr>
          <p:cNvSpPr txBox="1"/>
          <p:nvPr/>
        </p:nvSpPr>
        <p:spPr>
          <a:xfrm>
            <a:off x="2236072" y="2366537"/>
            <a:ext cx="364202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1.87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A8DF1A-FF64-494B-AC28-198E92E88948}"/>
              </a:ext>
            </a:extLst>
          </p:cNvPr>
          <p:cNvSpPr txBox="1"/>
          <p:nvPr/>
        </p:nvSpPr>
        <p:spPr>
          <a:xfrm>
            <a:off x="860612" y="164352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2pg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70BFC0-5782-4136-AC20-B7A8AB80BE77}"/>
              </a:ext>
            </a:extLst>
          </p:cNvPr>
          <p:cNvSpPr txBox="1"/>
          <p:nvPr/>
        </p:nvSpPr>
        <p:spPr>
          <a:xfrm>
            <a:off x="857214" y="3352800"/>
            <a:ext cx="53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8B6B5C-899C-443A-8283-9172AE25CB5B}"/>
              </a:ext>
            </a:extLst>
          </p:cNvPr>
          <p:cNvCxnSpPr>
            <a:stCxn id="12" idx="2"/>
          </p:cNvCxnSpPr>
          <p:nvPr/>
        </p:nvCxnSpPr>
        <p:spPr>
          <a:xfrm>
            <a:off x="1126871" y="2012861"/>
            <a:ext cx="0" cy="117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454306-E53A-4B8A-B0FB-6DDF1B5AA69C}"/>
              </a:ext>
            </a:extLst>
          </p:cNvPr>
          <p:cNvSpPr txBox="1"/>
          <p:nvPr/>
        </p:nvSpPr>
        <p:spPr>
          <a:xfrm>
            <a:off x="1925574" y="3559806"/>
            <a:ext cx="364202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0.73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F89631-4113-4B0A-B543-98C74A82253B}"/>
              </a:ext>
            </a:extLst>
          </p:cNvPr>
          <p:cNvSpPr txBox="1"/>
          <p:nvPr/>
        </p:nvSpPr>
        <p:spPr>
          <a:xfrm>
            <a:off x="860612" y="69761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3pg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3539B3-8FCC-443E-9C55-5B012943012D}"/>
              </a:ext>
            </a:extLst>
          </p:cNvPr>
          <p:cNvCxnSpPr>
            <a:stCxn id="17" idx="2"/>
            <a:endCxn id="12" idx="0"/>
          </p:cNvCxnSpPr>
          <p:nvPr/>
        </p:nvCxnSpPr>
        <p:spPr>
          <a:xfrm>
            <a:off x="1126871" y="1066945"/>
            <a:ext cx="0" cy="57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D0802A-312D-46F1-93F4-DBFCFE256C6D}"/>
              </a:ext>
            </a:extLst>
          </p:cNvPr>
          <p:cNvSpPr txBox="1"/>
          <p:nvPr/>
        </p:nvSpPr>
        <p:spPr>
          <a:xfrm>
            <a:off x="743767" y="1227269"/>
            <a:ext cx="364202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1.82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393688-0D91-4A73-B8F7-F3E9FB0C20AE}"/>
              </a:ext>
            </a:extLst>
          </p:cNvPr>
          <p:cNvSpPr txBox="1"/>
          <p:nvPr/>
        </p:nvSpPr>
        <p:spPr>
          <a:xfrm>
            <a:off x="9680771" y="1078898"/>
            <a:ext cx="364202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1.82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C62E1C-3FC3-457D-9FC9-1351201C8FD4}"/>
              </a:ext>
            </a:extLst>
          </p:cNvPr>
          <p:cNvCxnSpPr/>
          <p:nvPr/>
        </p:nvCxnSpPr>
        <p:spPr>
          <a:xfrm>
            <a:off x="8934824" y="1227269"/>
            <a:ext cx="561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0C2C0F3-9CB5-438F-B529-064CD2303A4E}"/>
              </a:ext>
            </a:extLst>
          </p:cNvPr>
          <p:cNvSpPr txBox="1"/>
          <p:nvPr/>
        </p:nvSpPr>
        <p:spPr>
          <a:xfrm>
            <a:off x="5840889" y="8360"/>
            <a:ext cx="364202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1.36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A32267-737B-48C5-8724-C012D8E3E37A}"/>
              </a:ext>
            </a:extLst>
          </p:cNvPr>
          <p:cNvCxnSpPr/>
          <p:nvPr/>
        </p:nvCxnSpPr>
        <p:spPr>
          <a:xfrm flipV="1">
            <a:off x="5839012" y="227106"/>
            <a:ext cx="0" cy="59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6CD702-B1EB-4220-BB1D-70D274523227}"/>
              </a:ext>
            </a:extLst>
          </p:cNvPr>
          <p:cNvCxnSpPr/>
          <p:nvPr/>
        </p:nvCxnSpPr>
        <p:spPr>
          <a:xfrm flipH="1">
            <a:off x="3137647" y="2928471"/>
            <a:ext cx="418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F48FA51-184B-41F5-9FE4-CBF432D59235}"/>
              </a:ext>
            </a:extLst>
          </p:cNvPr>
          <p:cNvSpPr/>
          <p:nvPr/>
        </p:nvSpPr>
        <p:spPr>
          <a:xfrm>
            <a:off x="2596289" y="944282"/>
            <a:ext cx="3270394" cy="1994119"/>
          </a:xfrm>
          <a:custGeom>
            <a:avLst/>
            <a:gdLst>
              <a:gd name="connsiteX0" fmla="*/ 158864 w 3270394"/>
              <a:gd name="connsiteY0" fmla="*/ 1984189 h 1994119"/>
              <a:gd name="connsiteX1" fmla="*/ 21405 w 3270394"/>
              <a:gd name="connsiteY1" fmla="*/ 1978212 h 1994119"/>
              <a:gd name="connsiteX2" fmla="*/ 27382 w 3270394"/>
              <a:gd name="connsiteY2" fmla="*/ 1834777 h 1994119"/>
              <a:gd name="connsiteX3" fmla="*/ 278393 w 3270394"/>
              <a:gd name="connsiteY3" fmla="*/ 1721224 h 1994119"/>
              <a:gd name="connsiteX4" fmla="*/ 642958 w 3270394"/>
              <a:gd name="connsiteY4" fmla="*/ 1715247 h 1994119"/>
              <a:gd name="connsiteX5" fmla="*/ 1019476 w 3270394"/>
              <a:gd name="connsiteY5" fmla="*/ 1589742 h 1994119"/>
              <a:gd name="connsiteX6" fmla="*/ 1473687 w 3270394"/>
              <a:gd name="connsiteY6" fmla="*/ 1541930 h 1994119"/>
              <a:gd name="connsiteX7" fmla="*/ 1760558 w 3270394"/>
              <a:gd name="connsiteY7" fmla="*/ 1607671 h 1994119"/>
              <a:gd name="connsiteX8" fmla="*/ 2083287 w 3270394"/>
              <a:gd name="connsiteY8" fmla="*/ 1565836 h 1994119"/>
              <a:gd name="connsiteX9" fmla="*/ 2340276 w 3270394"/>
              <a:gd name="connsiteY9" fmla="*/ 1308847 h 1994119"/>
              <a:gd name="connsiteX10" fmla="*/ 2489687 w 3270394"/>
              <a:gd name="connsiteY10" fmla="*/ 1105647 h 1994119"/>
              <a:gd name="connsiteX11" fmla="*/ 2692887 w 3270394"/>
              <a:gd name="connsiteY11" fmla="*/ 735106 h 1994119"/>
              <a:gd name="connsiteX12" fmla="*/ 2884135 w 3270394"/>
              <a:gd name="connsiteY12" fmla="*/ 513977 h 1994119"/>
              <a:gd name="connsiteX13" fmla="*/ 2884135 w 3270394"/>
              <a:gd name="connsiteY13" fmla="*/ 513977 h 1994119"/>
              <a:gd name="connsiteX14" fmla="*/ 3141123 w 3270394"/>
              <a:gd name="connsiteY14" fmla="*/ 245036 h 1994119"/>
              <a:gd name="connsiteX15" fmla="*/ 3254676 w 3270394"/>
              <a:gd name="connsiteY15" fmla="*/ 47812 h 1994119"/>
              <a:gd name="connsiteX16" fmla="*/ 3266629 w 3270394"/>
              <a:gd name="connsiteY16" fmla="*/ 0 h 1994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70394" h="1994119">
                <a:moveTo>
                  <a:pt x="158864" y="1984189"/>
                </a:moveTo>
                <a:cubicBezTo>
                  <a:pt x="101091" y="1993651"/>
                  <a:pt x="43319" y="2003114"/>
                  <a:pt x="21405" y="1978212"/>
                </a:cubicBezTo>
                <a:cubicBezTo>
                  <a:pt x="-509" y="1953310"/>
                  <a:pt x="-15449" y="1877608"/>
                  <a:pt x="27382" y="1834777"/>
                </a:cubicBezTo>
                <a:cubicBezTo>
                  <a:pt x="70213" y="1791946"/>
                  <a:pt x="175797" y="1741146"/>
                  <a:pt x="278393" y="1721224"/>
                </a:cubicBezTo>
                <a:cubicBezTo>
                  <a:pt x="380989" y="1701302"/>
                  <a:pt x="519444" y="1737161"/>
                  <a:pt x="642958" y="1715247"/>
                </a:cubicBezTo>
                <a:cubicBezTo>
                  <a:pt x="766472" y="1693333"/>
                  <a:pt x="881021" y="1618628"/>
                  <a:pt x="1019476" y="1589742"/>
                </a:cubicBezTo>
                <a:cubicBezTo>
                  <a:pt x="1157931" y="1560856"/>
                  <a:pt x="1350173" y="1538942"/>
                  <a:pt x="1473687" y="1541930"/>
                </a:cubicBezTo>
                <a:cubicBezTo>
                  <a:pt x="1597201" y="1544918"/>
                  <a:pt x="1658958" y="1603687"/>
                  <a:pt x="1760558" y="1607671"/>
                </a:cubicBezTo>
                <a:cubicBezTo>
                  <a:pt x="1862158" y="1611655"/>
                  <a:pt x="1986667" y="1615640"/>
                  <a:pt x="2083287" y="1565836"/>
                </a:cubicBezTo>
                <a:cubicBezTo>
                  <a:pt x="2179907" y="1516032"/>
                  <a:pt x="2272543" y="1385545"/>
                  <a:pt x="2340276" y="1308847"/>
                </a:cubicBezTo>
                <a:cubicBezTo>
                  <a:pt x="2408009" y="1232149"/>
                  <a:pt x="2430918" y="1201271"/>
                  <a:pt x="2489687" y="1105647"/>
                </a:cubicBezTo>
                <a:cubicBezTo>
                  <a:pt x="2548456" y="1010023"/>
                  <a:pt x="2627146" y="833718"/>
                  <a:pt x="2692887" y="735106"/>
                </a:cubicBezTo>
                <a:cubicBezTo>
                  <a:pt x="2758628" y="636494"/>
                  <a:pt x="2884135" y="513977"/>
                  <a:pt x="2884135" y="513977"/>
                </a:cubicBezTo>
                <a:lnTo>
                  <a:pt x="2884135" y="513977"/>
                </a:lnTo>
                <a:cubicBezTo>
                  <a:pt x="2926966" y="469153"/>
                  <a:pt x="3079366" y="322730"/>
                  <a:pt x="3141123" y="245036"/>
                </a:cubicBezTo>
                <a:cubicBezTo>
                  <a:pt x="3202880" y="167342"/>
                  <a:pt x="3233758" y="88651"/>
                  <a:pt x="3254676" y="47812"/>
                </a:cubicBezTo>
                <a:cubicBezTo>
                  <a:pt x="3275594" y="6973"/>
                  <a:pt x="3271111" y="3486"/>
                  <a:pt x="3266629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4ECE4B-8C08-4530-B174-03688C400695}"/>
              </a:ext>
            </a:extLst>
          </p:cNvPr>
          <p:cNvSpPr txBox="1"/>
          <p:nvPr/>
        </p:nvSpPr>
        <p:spPr>
          <a:xfrm>
            <a:off x="3191798" y="2885762"/>
            <a:ext cx="364202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1.36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5BDC75-4BB1-4599-B629-74334E5FD428}"/>
              </a:ext>
            </a:extLst>
          </p:cNvPr>
          <p:cNvCxnSpPr/>
          <p:nvPr/>
        </p:nvCxnSpPr>
        <p:spPr>
          <a:xfrm>
            <a:off x="3137647" y="286871"/>
            <a:ext cx="0" cy="940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3EF2D43-DF0D-493D-B27B-BD3C10BE5E61}"/>
              </a:ext>
            </a:extLst>
          </p:cNvPr>
          <p:cNvSpPr txBox="1"/>
          <p:nvPr/>
        </p:nvSpPr>
        <p:spPr>
          <a:xfrm>
            <a:off x="3153182" y="255016"/>
            <a:ext cx="364202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1.00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6FF457F-E5CB-4D85-9D47-9063816AEF64}"/>
              </a:ext>
            </a:extLst>
          </p:cNvPr>
          <p:cNvSpPr/>
          <p:nvPr/>
        </p:nvSpPr>
        <p:spPr>
          <a:xfrm>
            <a:off x="1105647" y="388089"/>
            <a:ext cx="2026024" cy="3475865"/>
          </a:xfrm>
          <a:custGeom>
            <a:avLst/>
            <a:gdLst>
              <a:gd name="connsiteX0" fmla="*/ 0 w 2026024"/>
              <a:gd name="connsiteY0" fmla="*/ 3329276 h 3475865"/>
              <a:gd name="connsiteX1" fmla="*/ 47812 w 2026024"/>
              <a:gd name="connsiteY1" fmla="*/ 3472711 h 3475865"/>
              <a:gd name="connsiteX2" fmla="*/ 245035 w 2026024"/>
              <a:gd name="connsiteY2" fmla="*/ 3406970 h 3475865"/>
              <a:gd name="connsiteX3" fmla="*/ 328706 w 2026024"/>
              <a:gd name="connsiteY3" fmla="*/ 3167911 h 3475865"/>
              <a:gd name="connsiteX4" fmla="*/ 328706 w 2026024"/>
              <a:gd name="connsiteY4" fmla="*/ 2809323 h 3475865"/>
              <a:gd name="connsiteX5" fmla="*/ 418353 w 2026024"/>
              <a:gd name="connsiteY5" fmla="*/ 2086170 h 3475865"/>
              <a:gd name="connsiteX6" fmla="*/ 412377 w 2026024"/>
              <a:gd name="connsiteY6" fmla="*/ 1422782 h 3475865"/>
              <a:gd name="connsiteX7" fmla="*/ 543859 w 2026024"/>
              <a:gd name="connsiteY7" fmla="*/ 783299 h 3475865"/>
              <a:gd name="connsiteX8" fmla="*/ 741082 w 2026024"/>
              <a:gd name="connsiteY8" fmla="*/ 155770 h 3475865"/>
              <a:gd name="connsiteX9" fmla="*/ 1039906 w 2026024"/>
              <a:gd name="connsiteY9" fmla="*/ 66123 h 3475865"/>
              <a:gd name="connsiteX10" fmla="*/ 1434353 w 2026024"/>
              <a:gd name="connsiteY10" fmla="*/ 382 h 3475865"/>
              <a:gd name="connsiteX11" fmla="*/ 1703294 w 2026024"/>
              <a:gd name="connsiteY11" fmla="*/ 96005 h 3475865"/>
              <a:gd name="connsiteX12" fmla="*/ 1876612 w 2026024"/>
              <a:gd name="connsiteY12" fmla="*/ 155770 h 3475865"/>
              <a:gd name="connsiteX13" fmla="*/ 2026024 w 2026024"/>
              <a:gd name="connsiteY13" fmla="*/ 460570 h 3475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26024" h="3475865">
                <a:moveTo>
                  <a:pt x="0" y="3329276"/>
                </a:moveTo>
                <a:cubicBezTo>
                  <a:pt x="3486" y="3394519"/>
                  <a:pt x="6973" y="3459762"/>
                  <a:pt x="47812" y="3472711"/>
                </a:cubicBezTo>
                <a:cubicBezTo>
                  <a:pt x="88651" y="3485660"/>
                  <a:pt x="198219" y="3457770"/>
                  <a:pt x="245035" y="3406970"/>
                </a:cubicBezTo>
                <a:cubicBezTo>
                  <a:pt x="291851" y="3356170"/>
                  <a:pt x="314761" y="3267519"/>
                  <a:pt x="328706" y="3167911"/>
                </a:cubicBezTo>
                <a:cubicBezTo>
                  <a:pt x="342651" y="3068303"/>
                  <a:pt x="313765" y="2989613"/>
                  <a:pt x="328706" y="2809323"/>
                </a:cubicBezTo>
                <a:cubicBezTo>
                  <a:pt x="343647" y="2629033"/>
                  <a:pt x="404408" y="2317260"/>
                  <a:pt x="418353" y="2086170"/>
                </a:cubicBezTo>
                <a:cubicBezTo>
                  <a:pt x="432298" y="1855080"/>
                  <a:pt x="391459" y="1639927"/>
                  <a:pt x="412377" y="1422782"/>
                </a:cubicBezTo>
                <a:cubicBezTo>
                  <a:pt x="433295" y="1205637"/>
                  <a:pt x="489075" y="994468"/>
                  <a:pt x="543859" y="783299"/>
                </a:cubicBezTo>
                <a:cubicBezTo>
                  <a:pt x="598643" y="572130"/>
                  <a:pt x="658408" y="275299"/>
                  <a:pt x="741082" y="155770"/>
                </a:cubicBezTo>
                <a:cubicBezTo>
                  <a:pt x="823757" y="36241"/>
                  <a:pt x="924361" y="92021"/>
                  <a:pt x="1039906" y="66123"/>
                </a:cubicBezTo>
                <a:cubicBezTo>
                  <a:pt x="1155451" y="40225"/>
                  <a:pt x="1323788" y="-4598"/>
                  <a:pt x="1434353" y="382"/>
                </a:cubicBezTo>
                <a:cubicBezTo>
                  <a:pt x="1544918" y="5362"/>
                  <a:pt x="1703294" y="96005"/>
                  <a:pt x="1703294" y="96005"/>
                </a:cubicBezTo>
                <a:cubicBezTo>
                  <a:pt x="1777004" y="121903"/>
                  <a:pt x="1822824" y="95009"/>
                  <a:pt x="1876612" y="155770"/>
                </a:cubicBezTo>
                <a:cubicBezTo>
                  <a:pt x="1930400" y="216531"/>
                  <a:pt x="1978212" y="338550"/>
                  <a:pt x="2026024" y="46057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161CA0F-F2A0-442B-9E2C-9F0E51708E80}"/>
              </a:ext>
            </a:extLst>
          </p:cNvPr>
          <p:cNvSpPr/>
          <p:nvPr/>
        </p:nvSpPr>
        <p:spPr>
          <a:xfrm>
            <a:off x="3137647" y="980141"/>
            <a:ext cx="851250" cy="1870635"/>
          </a:xfrm>
          <a:custGeom>
            <a:avLst/>
            <a:gdLst>
              <a:gd name="connsiteX0" fmla="*/ 0 w 851250"/>
              <a:gd name="connsiteY0" fmla="*/ 0 h 1870635"/>
              <a:gd name="connsiteX1" fmla="*/ 143435 w 851250"/>
              <a:gd name="connsiteY1" fmla="*/ 292847 h 1870635"/>
              <a:gd name="connsiteX2" fmla="*/ 376518 w 851250"/>
              <a:gd name="connsiteY2" fmla="*/ 543859 h 1870635"/>
              <a:gd name="connsiteX3" fmla="*/ 609600 w 851250"/>
              <a:gd name="connsiteY3" fmla="*/ 824753 h 1870635"/>
              <a:gd name="connsiteX4" fmla="*/ 794871 w 851250"/>
              <a:gd name="connsiteY4" fmla="*/ 1183341 h 1870635"/>
              <a:gd name="connsiteX5" fmla="*/ 848659 w 851250"/>
              <a:gd name="connsiteY5" fmla="*/ 1559859 h 1870635"/>
              <a:gd name="connsiteX6" fmla="*/ 729129 w 851250"/>
              <a:gd name="connsiteY6" fmla="*/ 1786965 h 1870635"/>
              <a:gd name="connsiteX7" fmla="*/ 621553 w 851250"/>
              <a:gd name="connsiteY7" fmla="*/ 1870635 h 187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1250" h="1870635">
                <a:moveTo>
                  <a:pt x="0" y="0"/>
                </a:moveTo>
                <a:cubicBezTo>
                  <a:pt x="40341" y="101102"/>
                  <a:pt x="80682" y="202204"/>
                  <a:pt x="143435" y="292847"/>
                </a:cubicBezTo>
                <a:cubicBezTo>
                  <a:pt x="206188" y="383490"/>
                  <a:pt x="298824" y="455208"/>
                  <a:pt x="376518" y="543859"/>
                </a:cubicBezTo>
                <a:cubicBezTo>
                  <a:pt x="454212" y="632510"/>
                  <a:pt x="539874" y="718173"/>
                  <a:pt x="609600" y="824753"/>
                </a:cubicBezTo>
                <a:cubicBezTo>
                  <a:pt x="679326" y="931333"/>
                  <a:pt x="755028" y="1060823"/>
                  <a:pt x="794871" y="1183341"/>
                </a:cubicBezTo>
                <a:cubicBezTo>
                  <a:pt x="834714" y="1305859"/>
                  <a:pt x="859616" y="1459255"/>
                  <a:pt x="848659" y="1559859"/>
                </a:cubicBezTo>
                <a:cubicBezTo>
                  <a:pt x="837702" y="1660463"/>
                  <a:pt x="766980" y="1735169"/>
                  <a:pt x="729129" y="1786965"/>
                </a:cubicBezTo>
                <a:cubicBezTo>
                  <a:pt x="691278" y="1838761"/>
                  <a:pt x="656415" y="1854698"/>
                  <a:pt x="621553" y="1870635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C2A2F1-3413-434F-B65E-3507B9AA7272}"/>
              </a:ext>
            </a:extLst>
          </p:cNvPr>
          <p:cNvSpPr txBox="1"/>
          <p:nvPr/>
        </p:nvSpPr>
        <p:spPr>
          <a:xfrm>
            <a:off x="1386358" y="2864436"/>
            <a:ext cx="372957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1.00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E671A8-0EC0-4D8F-AA99-64573CD742CB}"/>
              </a:ext>
            </a:extLst>
          </p:cNvPr>
          <p:cNvSpPr txBox="1"/>
          <p:nvPr/>
        </p:nvSpPr>
        <p:spPr>
          <a:xfrm>
            <a:off x="3945296" y="2067713"/>
            <a:ext cx="364202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1.00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700CF2-C53E-4EE2-B1FF-A0EC26650A09}"/>
              </a:ext>
            </a:extLst>
          </p:cNvPr>
          <p:cNvSpPr txBox="1"/>
          <p:nvPr/>
        </p:nvSpPr>
        <p:spPr>
          <a:xfrm>
            <a:off x="1794524" y="118606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g6p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8BAAAD-92DF-42A4-85A5-D5BEFAEDD771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2327042" y="1355238"/>
            <a:ext cx="663465" cy="1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AB5DB46-23EB-4BBF-97CE-DC8A57DE3ADD}"/>
              </a:ext>
            </a:extLst>
          </p:cNvPr>
          <p:cNvSpPr txBox="1"/>
          <p:nvPr/>
        </p:nvSpPr>
        <p:spPr>
          <a:xfrm>
            <a:off x="2417701" y="1088422"/>
            <a:ext cx="364202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0.97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5DF816-5585-4CEA-882B-D09E52C736E8}"/>
              </a:ext>
            </a:extLst>
          </p:cNvPr>
          <p:cNvSpPr txBox="1"/>
          <p:nvPr/>
        </p:nvSpPr>
        <p:spPr>
          <a:xfrm>
            <a:off x="2039559" y="1463067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fdp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3EB4AF-3F54-4767-B82D-63E874C7FCB7}"/>
              </a:ext>
            </a:extLst>
          </p:cNvPr>
          <p:cNvCxnSpPr>
            <a:endCxn id="43" idx="3"/>
          </p:cNvCxnSpPr>
          <p:nvPr/>
        </p:nvCxnSpPr>
        <p:spPr>
          <a:xfrm flipH="1">
            <a:off x="2532451" y="1397628"/>
            <a:ext cx="485903" cy="250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9B38DA4-B78F-4B41-89B6-A83FF5604F71}"/>
              </a:ext>
            </a:extLst>
          </p:cNvPr>
          <p:cNvSpPr txBox="1"/>
          <p:nvPr/>
        </p:nvSpPr>
        <p:spPr>
          <a:xfrm>
            <a:off x="2684698" y="1486150"/>
            <a:ext cx="364202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0.97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80E2EF0-3780-4E2C-BCF9-843C8DF26E5D}"/>
              </a:ext>
            </a:extLst>
          </p:cNvPr>
          <p:cNvCxnSpPr/>
          <p:nvPr/>
        </p:nvCxnSpPr>
        <p:spPr>
          <a:xfrm>
            <a:off x="2536162" y="1691682"/>
            <a:ext cx="911940" cy="28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2B9BA92-5EB1-4EDA-9A87-2335D8062AB7}"/>
              </a:ext>
            </a:extLst>
          </p:cNvPr>
          <p:cNvSpPr/>
          <p:nvPr/>
        </p:nvSpPr>
        <p:spPr>
          <a:xfrm>
            <a:off x="1822296" y="1757082"/>
            <a:ext cx="985377" cy="233083"/>
          </a:xfrm>
          <a:custGeom>
            <a:avLst/>
            <a:gdLst>
              <a:gd name="connsiteX0" fmla="*/ 920904 w 985377"/>
              <a:gd name="connsiteY0" fmla="*/ 0 h 233083"/>
              <a:gd name="connsiteX1" fmla="*/ 968716 w 985377"/>
              <a:gd name="connsiteY1" fmla="*/ 95624 h 233083"/>
              <a:gd name="connsiteX2" fmla="*/ 669892 w 985377"/>
              <a:gd name="connsiteY2" fmla="*/ 71718 h 233083"/>
              <a:gd name="connsiteX3" fmla="*/ 108104 w 985377"/>
              <a:gd name="connsiteY3" fmla="*/ 65742 h 233083"/>
              <a:gd name="connsiteX4" fmla="*/ 528 w 985377"/>
              <a:gd name="connsiteY4" fmla="*/ 233083 h 233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5377" h="233083">
                <a:moveTo>
                  <a:pt x="920904" y="0"/>
                </a:moveTo>
                <a:cubicBezTo>
                  <a:pt x="965727" y="41835"/>
                  <a:pt x="1010551" y="83671"/>
                  <a:pt x="968716" y="95624"/>
                </a:cubicBezTo>
                <a:cubicBezTo>
                  <a:pt x="926881" y="107577"/>
                  <a:pt x="813327" y="76698"/>
                  <a:pt x="669892" y="71718"/>
                </a:cubicBezTo>
                <a:cubicBezTo>
                  <a:pt x="526457" y="66738"/>
                  <a:pt x="219665" y="38848"/>
                  <a:pt x="108104" y="65742"/>
                </a:cubicBezTo>
                <a:cubicBezTo>
                  <a:pt x="-3457" y="92636"/>
                  <a:pt x="-1465" y="162859"/>
                  <a:pt x="528" y="23308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02644E-2413-4D32-BB20-0387002147A3}"/>
              </a:ext>
            </a:extLst>
          </p:cNvPr>
          <p:cNvSpPr txBox="1"/>
          <p:nvPr/>
        </p:nvSpPr>
        <p:spPr>
          <a:xfrm>
            <a:off x="1551405" y="1897799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dhap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D0C794-B755-47DA-A6F7-3F8B6BE7DF62}"/>
              </a:ext>
            </a:extLst>
          </p:cNvPr>
          <p:cNvSpPr txBox="1"/>
          <p:nvPr/>
        </p:nvSpPr>
        <p:spPr>
          <a:xfrm>
            <a:off x="2901800" y="1717090"/>
            <a:ext cx="364202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0.97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40ECE1-05CF-40AE-8BBA-3A4BD717BD34}"/>
              </a:ext>
            </a:extLst>
          </p:cNvPr>
          <p:cNvSpPr txBox="1"/>
          <p:nvPr/>
        </p:nvSpPr>
        <p:spPr>
          <a:xfrm>
            <a:off x="1865148" y="1744459"/>
            <a:ext cx="364202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0.97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1961F4C4-7D13-4D2E-8D45-A17803737083}"/>
              </a:ext>
            </a:extLst>
          </p:cNvPr>
          <p:cNvSpPr/>
          <p:nvPr/>
        </p:nvSpPr>
        <p:spPr>
          <a:xfrm>
            <a:off x="1828800" y="2145553"/>
            <a:ext cx="1643529" cy="133249"/>
          </a:xfrm>
          <a:custGeom>
            <a:avLst/>
            <a:gdLst>
              <a:gd name="connsiteX0" fmla="*/ 0 w 1643529"/>
              <a:gd name="connsiteY0" fmla="*/ 65741 h 133249"/>
              <a:gd name="connsiteX1" fmla="*/ 143435 w 1643529"/>
              <a:gd name="connsiteY1" fmla="*/ 107576 h 133249"/>
              <a:gd name="connsiteX2" fmla="*/ 436282 w 1643529"/>
              <a:gd name="connsiteY2" fmla="*/ 131482 h 133249"/>
              <a:gd name="connsiteX3" fmla="*/ 1021976 w 1643529"/>
              <a:gd name="connsiteY3" fmla="*/ 59765 h 133249"/>
              <a:gd name="connsiteX4" fmla="*/ 1643529 w 1643529"/>
              <a:gd name="connsiteY4" fmla="*/ 0 h 133249"/>
              <a:gd name="connsiteX5" fmla="*/ 1643529 w 1643529"/>
              <a:gd name="connsiteY5" fmla="*/ 0 h 133249"/>
              <a:gd name="connsiteX6" fmla="*/ 1643529 w 1643529"/>
              <a:gd name="connsiteY6" fmla="*/ 0 h 13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3529" h="133249">
                <a:moveTo>
                  <a:pt x="0" y="65741"/>
                </a:moveTo>
                <a:cubicBezTo>
                  <a:pt x="35360" y="81180"/>
                  <a:pt x="70721" y="96619"/>
                  <a:pt x="143435" y="107576"/>
                </a:cubicBezTo>
                <a:cubicBezTo>
                  <a:pt x="216149" y="118533"/>
                  <a:pt x="289859" y="139450"/>
                  <a:pt x="436282" y="131482"/>
                </a:cubicBezTo>
                <a:cubicBezTo>
                  <a:pt x="582705" y="123514"/>
                  <a:pt x="820768" y="81679"/>
                  <a:pt x="1021976" y="59765"/>
                </a:cubicBezTo>
                <a:cubicBezTo>
                  <a:pt x="1223184" y="37851"/>
                  <a:pt x="1643529" y="0"/>
                  <a:pt x="1643529" y="0"/>
                </a:cubicBezTo>
                <a:lnTo>
                  <a:pt x="1643529" y="0"/>
                </a:lnTo>
                <a:lnTo>
                  <a:pt x="1643529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ED1747-5ED5-4CAA-840F-BE6D4FCF8856}"/>
              </a:ext>
            </a:extLst>
          </p:cNvPr>
          <p:cNvSpPr txBox="1"/>
          <p:nvPr/>
        </p:nvSpPr>
        <p:spPr>
          <a:xfrm>
            <a:off x="2036038" y="2129653"/>
            <a:ext cx="364202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0.97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81B3DA9-0F36-49FC-AFA6-5E549D9C9D97}"/>
              </a:ext>
            </a:extLst>
          </p:cNvPr>
          <p:cNvSpPr/>
          <p:nvPr/>
        </p:nvSpPr>
        <p:spPr>
          <a:xfrm>
            <a:off x="1030654" y="2976282"/>
            <a:ext cx="2549252" cy="1009217"/>
          </a:xfrm>
          <a:custGeom>
            <a:avLst/>
            <a:gdLst>
              <a:gd name="connsiteX0" fmla="*/ 9252 w 2549252"/>
              <a:gd name="connsiteY0" fmla="*/ 747059 h 1009217"/>
              <a:gd name="connsiteX1" fmla="*/ 45111 w 2549252"/>
              <a:gd name="connsiteY1" fmla="*/ 956236 h 1009217"/>
              <a:gd name="connsiteX2" fmla="*/ 361864 w 2549252"/>
              <a:gd name="connsiteY2" fmla="*/ 992094 h 1009217"/>
              <a:gd name="connsiteX3" fmla="*/ 834005 w 2549252"/>
              <a:gd name="connsiteY3" fmla="*/ 723153 h 1009217"/>
              <a:gd name="connsiteX4" fmla="*/ 1342005 w 2549252"/>
              <a:gd name="connsiteY4" fmla="*/ 490071 h 1009217"/>
              <a:gd name="connsiteX5" fmla="*/ 1742428 w 2549252"/>
              <a:gd name="connsiteY5" fmla="*/ 322730 h 1009217"/>
              <a:gd name="connsiteX6" fmla="*/ 2549252 w 2549252"/>
              <a:gd name="connsiteY6" fmla="*/ 0 h 10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9252" h="1009217">
                <a:moveTo>
                  <a:pt x="9252" y="747059"/>
                </a:moveTo>
                <a:cubicBezTo>
                  <a:pt x="-2203" y="831228"/>
                  <a:pt x="-13658" y="915397"/>
                  <a:pt x="45111" y="956236"/>
                </a:cubicBezTo>
                <a:cubicBezTo>
                  <a:pt x="103880" y="997075"/>
                  <a:pt x="230382" y="1030941"/>
                  <a:pt x="361864" y="992094"/>
                </a:cubicBezTo>
                <a:cubicBezTo>
                  <a:pt x="493346" y="953247"/>
                  <a:pt x="670648" y="806824"/>
                  <a:pt x="834005" y="723153"/>
                </a:cubicBezTo>
                <a:cubicBezTo>
                  <a:pt x="997362" y="639482"/>
                  <a:pt x="1190601" y="556808"/>
                  <a:pt x="1342005" y="490071"/>
                </a:cubicBezTo>
                <a:cubicBezTo>
                  <a:pt x="1493409" y="423334"/>
                  <a:pt x="1742428" y="322730"/>
                  <a:pt x="1742428" y="322730"/>
                </a:cubicBezTo>
                <a:lnTo>
                  <a:pt x="2549252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E0374B4-BA5B-4EC7-87ED-127076BD3D8B}"/>
              </a:ext>
            </a:extLst>
          </p:cNvPr>
          <p:cNvSpPr txBox="1"/>
          <p:nvPr/>
        </p:nvSpPr>
        <p:spPr>
          <a:xfrm>
            <a:off x="892781" y="2566894"/>
            <a:ext cx="364202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1.82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7C2AA46-0223-42B4-961D-BCD02F92D041}"/>
              </a:ext>
            </a:extLst>
          </p:cNvPr>
          <p:cNvCxnSpPr/>
          <p:nvPr/>
        </p:nvCxnSpPr>
        <p:spPr>
          <a:xfrm>
            <a:off x="1030654" y="4996329"/>
            <a:ext cx="0" cy="78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5D3F6B4-BE60-47B3-AA91-D3BC23BA2B8B}"/>
              </a:ext>
            </a:extLst>
          </p:cNvPr>
          <p:cNvSpPr/>
          <p:nvPr/>
        </p:nvSpPr>
        <p:spPr>
          <a:xfrm>
            <a:off x="181639" y="4725464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nadh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nadp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8C4AC7E-4C0D-452C-A93F-63230385EB01}"/>
              </a:ext>
            </a:extLst>
          </p:cNvPr>
          <p:cNvSpPr/>
          <p:nvPr/>
        </p:nvSpPr>
        <p:spPr>
          <a:xfrm>
            <a:off x="235816" y="5688425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nadph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296826-CEBD-452D-AA14-6EEE7860A0D0}"/>
              </a:ext>
            </a:extLst>
          </p:cNvPr>
          <p:cNvSpPr txBox="1"/>
          <p:nvPr/>
        </p:nvSpPr>
        <p:spPr>
          <a:xfrm>
            <a:off x="1028949" y="5229827"/>
            <a:ext cx="364202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0.68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B209B83-37DF-4F47-9F2D-3D853CA73A49}"/>
              </a:ext>
            </a:extLst>
          </p:cNvPr>
          <p:cNvCxnSpPr/>
          <p:nvPr/>
        </p:nvCxnSpPr>
        <p:spPr>
          <a:xfrm>
            <a:off x="7267388" y="5566880"/>
            <a:ext cx="0" cy="1084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1B5A698-1550-4447-BBE3-BBC77FAA47EC}"/>
              </a:ext>
            </a:extLst>
          </p:cNvPr>
          <p:cNvSpPr txBox="1"/>
          <p:nvPr/>
        </p:nvSpPr>
        <p:spPr>
          <a:xfrm>
            <a:off x="7374828" y="6318310"/>
            <a:ext cx="364202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0.34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516D9DB-5A87-4381-9D67-736D75B86028}"/>
              </a:ext>
            </a:extLst>
          </p:cNvPr>
          <p:cNvCxnSpPr/>
          <p:nvPr/>
        </p:nvCxnSpPr>
        <p:spPr>
          <a:xfrm>
            <a:off x="3753224" y="2976282"/>
            <a:ext cx="478262" cy="45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95B4EA4-14CC-4577-BED1-61BFE9D00955}"/>
              </a:ext>
            </a:extLst>
          </p:cNvPr>
          <p:cNvSpPr txBox="1"/>
          <p:nvPr/>
        </p:nvSpPr>
        <p:spPr>
          <a:xfrm>
            <a:off x="4011799" y="3006766"/>
            <a:ext cx="364202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0.16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578A818-08DD-4D02-AA6E-8B91569CA7F9}"/>
              </a:ext>
            </a:extLst>
          </p:cNvPr>
          <p:cNvSpPr/>
          <p:nvPr/>
        </p:nvSpPr>
        <p:spPr>
          <a:xfrm>
            <a:off x="2223247" y="3012141"/>
            <a:ext cx="1428377" cy="1272988"/>
          </a:xfrm>
          <a:custGeom>
            <a:avLst/>
            <a:gdLst>
              <a:gd name="connsiteX0" fmla="*/ 1428377 w 1428377"/>
              <a:gd name="connsiteY0" fmla="*/ 0 h 1272988"/>
              <a:gd name="connsiteX1" fmla="*/ 1362635 w 1428377"/>
              <a:gd name="connsiteY1" fmla="*/ 262965 h 1272988"/>
              <a:gd name="connsiteX2" fmla="*/ 1165412 w 1428377"/>
              <a:gd name="connsiteY2" fmla="*/ 466165 h 1272988"/>
              <a:gd name="connsiteX3" fmla="*/ 860612 w 1428377"/>
              <a:gd name="connsiteY3" fmla="*/ 735106 h 1272988"/>
              <a:gd name="connsiteX4" fmla="*/ 400424 w 1428377"/>
              <a:gd name="connsiteY4" fmla="*/ 962212 h 1272988"/>
              <a:gd name="connsiteX5" fmla="*/ 53788 w 1428377"/>
              <a:gd name="connsiteY5" fmla="*/ 1219200 h 1272988"/>
              <a:gd name="connsiteX6" fmla="*/ 53788 w 1428377"/>
              <a:gd name="connsiteY6" fmla="*/ 1219200 h 1272988"/>
              <a:gd name="connsiteX7" fmla="*/ 0 w 1428377"/>
              <a:gd name="connsiteY7" fmla="*/ 1272988 h 12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377" h="1272988">
                <a:moveTo>
                  <a:pt x="1428377" y="0"/>
                </a:moveTo>
                <a:cubicBezTo>
                  <a:pt x="1417420" y="92635"/>
                  <a:pt x="1406463" y="185271"/>
                  <a:pt x="1362635" y="262965"/>
                </a:cubicBezTo>
                <a:cubicBezTo>
                  <a:pt x="1318807" y="340659"/>
                  <a:pt x="1249082" y="387475"/>
                  <a:pt x="1165412" y="466165"/>
                </a:cubicBezTo>
                <a:cubicBezTo>
                  <a:pt x="1081742" y="544855"/>
                  <a:pt x="988110" y="652432"/>
                  <a:pt x="860612" y="735106"/>
                </a:cubicBezTo>
                <a:cubicBezTo>
                  <a:pt x="733114" y="817781"/>
                  <a:pt x="534895" y="881530"/>
                  <a:pt x="400424" y="962212"/>
                </a:cubicBezTo>
                <a:cubicBezTo>
                  <a:pt x="265953" y="1042894"/>
                  <a:pt x="53788" y="1219200"/>
                  <a:pt x="53788" y="1219200"/>
                </a:cubicBezTo>
                <a:lnTo>
                  <a:pt x="53788" y="1219200"/>
                </a:lnTo>
                <a:lnTo>
                  <a:pt x="0" y="1272988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0223E9-3767-42E8-B303-E1601A1C6B1E}"/>
              </a:ext>
            </a:extLst>
          </p:cNvPr>
          <p:cNvSpPr txBox="1"/>
          <p:nvPr/>
        </p:nvSpPr>
        <p:spPr>
          <a:xfrm>
            <a:off x="1714199" y="410900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oaa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208756-B5E8-40A0-AF1F-98476AEC7768}"/>
              </a:ext>
            </a:extLst>
          </p:cNvPr>
          <p:cNvSpPr txBox="1"/>
          <p:nvPr/>
        </p:nvSpPr>
        <p:spPr>
          <a:xfrm>
            <a:off x="2382972" y="4022046"/>
            <a:ext cx="364202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0.11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F8BCFE-09A5-4CF6-A0C6-4B1F14DA7158}"/>
              </a:ext>
            </a:extLst>
          </p:cNvPr>
          <p:cNvSpPr txBox="1"/>
          <p:nvPr/>
        </p:nvSpPr>
        <p:spPr>
          <a:xfrm>
            <a:off x="198781" y="349462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akg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E86AA8-3E77-40D9-A391-328F110284A7}"/>
              </a:ext>
            </a:extLst>
          </p:cNvPr>
          <p:cNvSpPr txBox="1"/>
          <p:nvPr/>
        </p:nvSpPr>
        <p:spPr>
          <a:xfrm>
            <a:off x="180626" y="4170816"/>
            <a:ext cx="92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succcoa</a:t>
            </a:r>
            <a:endParaRPr lang="en-US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5BD4C92-FD2B-46FD-9CBD-456BB29AC05A}"/>
              </a:ext>
            </a:extLst>
          </p:cNvPr>
          <p:cNvCxnSpPr>
            <a:stCxn id="71" idx="2"/>
          </p:cNvCxnSpPr>
          <p:nvPr/>
        </p:nvCxnSpPr>
        <p:spPr>
          <a:xfrm flipH="1">
            <a:off x="453017" y="3863954"/>
            <a:ext cx="1" cy="31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F99204F-CE48-4BF1-B866-889F9DD7D7E0}"/>
              </a:ext>
            </a:extLst>
          </p:cNvPr>
          <p:cNvSpPr txBox="1"/>
          <p:nvPr/>
        </p:nvSpPr>
        <p:spPr>
          <a:xfrm>
            <a:off x="465246" y="3894910"/>
            <a:ext cx="364202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0.07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4B9242C-A7ED-4ABA-93F2-AB2876C9AA10}"/>
              </a:ext>
            </a:extLst>
          </p:cNvPr>
          <p:cNvCxnSpPr/>
          <p:nvPr/>
        </p:nvCxnSpPr>
        <p:spPr>
          <a:xfrm flipV="1">
            <a:off x="340659" y="3863954"/>
            <a:ext cx="0" cy="31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CA8A632E-3487-404E-96A3-BAC31EDE60EA}"/>
              </a:ext>
            </a:extLst>
          </p:cNvPr>
          <p:cNvSpPr/>
          <p:nvPr/>
        </p:nvSpPr>
        <p:spPr>
          <a:xfrm>
            <a:off x="1071459" y="2976282"/>
            <a:ext cx="2478565" cy="925052"/>
          </a:xfrm>
          <a:custGeom>
            <a:avLst/>
            <a:gdLst>
              <a:gd name="connsiteX0" fmla="*/ 4306 w 2478565"/>
              <a:gd name="connsiteY0" fmla="*/ 711200 h 925052"/>
              <a:gd name="connsiteX1" fmla="*/ 10282 w 2478565"/>
              <a:gd name="connsiteY1" fmla="*/ 884518 h 925052"/>
              <a:gd name="connsiteX2" fmla="*/ 93953 w 2478565"/>
              <a:gd name="connsiteY2" fmla="*/ 908424 h 925052"/>
              <a:gd name="connsiteX3" fmla="*/ 279223 w 2478565"/>
              <a:gd name="connsiteY3" fmla="*/ 914400 h 925052"/>
              <a:gd name="connsiteX4" fmla="*/ 530235 w 2478565"/>
              <a:gd name="connsiteY4" fmla="*/ 759012 h 925052"/>
              <a:gd name="connsiteX5" fmla="*/ 817106 w 2478565"/>
              <a:gd name="connsiteY5" fmla="*/ 478118 h 925052"/>
              <a:gd name="connsiteX6" fmla="*/ 1193623 w 2478565"/>
              <a:gd name="connsiteY6" fmla="*/ 394447 h 925052"/>
              <a:gd name="connsiteX7" fmla="*/ 1994470 w 2478565"/>
              <a:gd name="connsiteY7" fmla="*/ 95624 h 925052"/>
              <a:gd name="connsiteX8" fmla="*/ 2478565 w 2478565"/>
              <a:gd name="connsiteY8" fmla="*/ 0 h 92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8565" h="925052">
                <a:moveTo>
                  <a:pt x="4306" y="711200"/>
                </a:moveTo>
                <a:cubicBezTo>
                  <a:pt x="-177" y="781423"/>
                  <a:pt x="-4659" y="851647"/>
                  <a:pt x="10282" y="884518"/>
                </a:cubicBezTo>
                <a:cubicBezTo>
                  <a:pt x="25223" y="917389"/>
                  <a:pt x="49130" y="903444"/>
                  <a:pt x="93953" y="908424"/>
                </a:cubicBezTo>
                <a:cubicBezTo>
                  <a:pt x="138777" y="913404"/>
                  <a:pt x="206509" y="939302"/>
                  <a:pt x="279223" y="914400"/>
                </a:cubicBezTo>
                <a:cubicBezTo>
                  <a:pt x="351937" y="889498"/>
                  <a:pt x="440588" y="831726"/>
                  <a:pt x="530235" y="759012"/>
                </a:cubicBezTo>
                <a:cubicBezTo>
                  <a:pt x="619882" y="686298"/>
                  <a:pt x="706541" y="538879"/>
                  <a:pt x="817106" y="478118"/>
                </a:cubicBezTo>
                <a:cubicBezTo>
                  <a:pt x="927671" y="417357"/>
                  <a:pt x="997396" y="458196"/>
                  <a:pt x="1193623" y="394447"/>
                </a:cubicBezTo>
                <a:cubicBezTo>
                  <a:pt x="1389850" y="330698"/>
                  <a:pt x="1780313" y="161365"/>
                  <a:pt x="1994470" y="95624"/>
                </a:cubicBezTo>
                <a:cubicBezTo>
                  <a:pt x="2208627" y="29883"/>
                  <a:pt x="2343596" y="14941"/>
                  <a:pt x="2478565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336DE1D-ACFB-4186-84FD-46101FF31F19}"/>
              </a:ext>
            </a:extLst>
          </p:cNvPr>
          <p:cNvSpPr txBox="1"/>
          <p:nvPr/>
        </p:nvSpPr>
        <p:spPr>
          <a:xfrm>
            <a:off x="1942410" y="3214154"/>
            <a:ext cx="364202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0.07</a:t>
            </a: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A49F987-56B7-4C58-807D-15A7DCA653E7}"/>
              </a:ext>
            </a:extLst>
          </p:cNvPr>
          <p:cNvSpPr/>
          <p:nvPr/>
        </p:nvSpPr>
        <p:spPr>
          <a:xfrm>
            <a:off x="1864659" y="3579906"/>
            <a:ext cx="2342776" cy="1069788"/>
          </a:xfrm>
          <a:custGeom>
            <a:avLst/>
            <a:gdLst>
              <a:gd name="connsiteX0" fmla="*/ 2342776 w 2342776"/>
              <a:gd name="connsiteY0" fmla="*/ 0 h 1069788"/>
              <a:gd name="connsiteX1" fmla="*/ 1912470 w 2342776"/>
              <a:gd name="connsiteY1" fmla="*/ 167341 h 1069788"/>
              <a:gd name="connsiteX2" fmla="*/ 1565835 w 2342776"/>
              <a:gd name="connsiteY2" fmla="*/ 328706 h 1069788"/>
              <a:gd name="connsiteX3" fmla="*/ 1243106 w 2342776"/>
              <a:gd name="connsiteY3" fmla="*/ 537882 h 1069788"/>
              <a:gd name="connsiteX4" fmla="*/ 986117 w 2342776"/>
              <a:gd name="connsiteY4" fmla="*/ 741082 h 1069788"/>
              <a:gd name="connsiteX5" fmla="*/ 573741 w 2342776"/>
              <a:gd name="connsiteY5" fmla="*/ 926353 h 1069788"/>
              <a:gd name="connsiteX6" fmla="*/ 376517 w 2342776"/>
              <a:gd name="connsiteY6" fmla="*/ 1027953 h 1069788"/>
              <a:gd name="connsiteX7" fmla="*/ 0 w 2342776"/>
              <a:gd name="connsiteY7" fmla="*/ 1069788 h 1069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2776" h="1069788">
                <a:moveTo>
                  <a:pt x="2342776" y="0"/>
                </a:moveTo>
                <a:cubicBezTo>
                  <a:pt x="2192368" y="56278"/>
                  <a:pt x="2041960" y="112557"/>
                  <a:pt x="1912470" y="167341"/>
                </a:cubicBezTo>
                <a:cubicBezTo>
                  <a:pt x="1782980" y="222125"/>
                  <a:pt x="1677396" y="266949"/>
                  <a:pt x="1565835" y="328706"/>
                </a:cubicBezTo>
                <a:cubicBezTo>
                  <a:pt x="1454274" y="390463"/>
                  <a:pt x="1339726" y="469153"/>
                  <a:pt x="1243106" y="537882"/>
                </a:cubicBezTo>
                <a:cubicBezTo>
                  <a:pt x="1146486" y="606611"/>
                  <a:pt x="1097678" y="676337"/>
                  <a:pt x="986117" y="741082"/>
                </a:cubicBezTo>
                <a:cubicBezTo>
                  <a:pt x="874556" y="805827"/>
                  <a:pt x="675341" y="878541"/>
                  <a:pt x="573741" y="926353"/>
                </a:cubicBezTo>
                <a:cubicBezTo>
                  <a:pt x="472141" y="974165"/>
                  <a:pt x="472140" y="1004047"/>
                  <a:pt x="376517" y="1027953"/>
                </a:cubicBezTo>
                <a:cubicBezTo>
                  <a:pt x="280894" y="1051859"/>
                  <a:pt x="140447" y="1060823"/>
                  <a:pt x="0" y="106978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7F4B0CC-E3A0-4C50-8348-91786DD9109B}"/>
              </a:ext>
            </a:extLst>
          </p:cNvPr>
          <p:cNvCxnSpPr>
            <a:stCxn id="69" idx="2"/>
          </p:cNvCxnSpPr>
          <p:nvPr/>
        </p:nvCxnSpPr>
        <p:spPr>
          <a:xfrm flipH="1">
            <a:off x="1828800" y="4478336"/>
            <a:ext cx="149254" cy="10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7119F8D-6960-405D-BCA7-2FFA5CBBFACE}"/>
              </a:ext>
            </a:extLst>
          </p:cNvPr>
          <p:cNvSpPr txBox="1"/>
          <p:nvPr/>
        </p:nvSpPr>
        <p:spPr>
          <a:xfrm>
            <a:off x="1401004" y="444233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cit</a:t>
            </a: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2BBF4D2-2DDE-4889-B697-EDFA740289B7}"/>
              </a:ext>
            </a:extLst>
          </p:cNvPr>
          <p:cNvSpPr txBox="1"/>
          <p:nvPr/>
        </p:nvSpPr>
        <p:spPr>
          <a:xfrm>
            <a:off x="1996375" y="4594706"/>
            <a:ext cx="364202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0.04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74D7DA7-5502-42F5-80D1-F4CDAD20CD8A}"/>
              </a:ext>
            </a:extLst>
          </p:cNvPr>
          <p:cNvSpPr txBox="1"/>
          <p:nvPr/>
        </p:nvSpPr>
        <p:spPr>
          <a:xfrm>
            <a:off x="1604401" y="4375099"/>
            <a:ext cx="364202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0.04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A409BD6-3C2D-4298-A6A6-DEDC462C2129}"/>
              </a:ext>
            </a:extLst>
          </p:cNvPr>
          <p:cNvCxnSpPr/>
          <p:nvPr/>
        </p:nvCxnSpPr>
        <p:spPr>
          <a:xfrm>
            <a:off x="340659" y="3185459"/>
            <a:ext cx="0" cy="374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6226FC3-56B5-4789-B55F-DA1DC4FD1CF4}"/>
              </a:ext>
            </a:extLst>
          </p:cNvPr>
          <p:cNvSpPr txBox="1"/>
          <p:nvPr/>
        </p:nvSpPr>
        <p:spPr>
          <a:xfrm>
            <a:off x="164228" y="2865762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icit</a:t>
            </a:r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901550C-495E-405D-ADBE-305D684CD867}"/>
              </a:ext>
            </a:extLst>
          </p:cNvPr>
          <p:cNvSpPr txBox="1"/>
          <p:nvPr/>
        </p:nvSpPr>
        <p:spPr>
          <a:xfrm>
            <a:off x="361348" y="3241028"/>
            <a:ext cx="364202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0.04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5560D93-07B7-4544-8839-54B413E9E3D7}"/>
              </a:ext>
            </a:extLst>
          </p:cNvPr>
          <p:cNvSpPr txBox="1"/>
          <p:nvPr/>
        </p:nvSpPr>
        <p:spPr>
          <a:xfrm>
            <a:off x="2845163" y="933486"/>
            <a:ext cx="364202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1.00</a:t>
            </a:r>
          </a:p>
        </p:txBody>
      </p:sp>
    </p:spTree>
    <p:extLst>
      <p:ext uri="{BB962C8B-B14F-4D97-AF65-F5344CB8AC3E}">
        <p14:creationId xmlns:p14="http://schemas.microsoft.com/office/powerpoint/2010/main" val="247220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B68EA9-D2AD-45A4-8111-1C999A0FD6D8}"/>
              </a:ext>
            </a:extLst>
          </p:cNvPr>
          <p:cNvSpPr/>
          <p:nvPr/>
        </p:nvSpPr>
        <p:spPr>
          <a:xfrm>
            <a:off x="3034309" y="134144"/>
            <a:ext cx="8203225" cy="63131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EFB36D-DBED-4A76-B841-8F8A582E7DD0}"/>
              </a:ext>
            </a:extLst>
          </p:cNvPr>
          <p:cNvSpPr/>
          <p:nvPr/>
        </p:nvSpPr>
        <p:spPr>
          <a:xfrm>
            <a:off x="3183780" y="316096"/>
            <a:ext cx="7895492" cy="59306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169AB1-7941-43A3-B1CB-A7E68FBD0F35}"/>
              </a:ext>
            </a:extLst>
          </p:cNvPr>
          <p:cNvSpPr txBox="1"/>
          <p:nvPr/>
        </p:nvSpPr>
        <p:spPr>
          <a:xfrm>
            <a:off x="1913232" y="96795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glc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C53CE0-9C93-4E7E-BF72-E39006CE9F8F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357584" y="1152618"/>
            <a:ext cx="1309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C68733-A788-4FB9-9E08-FB27CC018BCA}"/>
              </a:ext>
            </a:extLst>
          </p:cNvPr>
          <p:cNvSpPr txBox="1"/>
          <p:nvPr/>
        </p:nvSpPr>
        <p:spPr>
          <a:xfrm>
            <a:off x="3666720" y="96795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f6p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BFCCD3-4D6E-40FA-9FFD-D066AA71EB11}"/>
              </a:ext>
            </a:extLst>
          </p:cNvPr>
          <p:cNvCxnSpPr>
            <a:cxnSpLocks/>
          </p:cNvCxnSpPr>
          <p:nvPr/>
        </p:nvCxnSpPr>
        <p:spPr>
          <a:xfrm>
            <a:off x="4099174" y="1152618"/>
            <a:ext cx="243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D7B8F28-3B2C-468B-9034-BFAD010FA20D}"/>
              </a:ext>
            </a:extLst>
          </p:cNvPr>
          <p:cNvSpPr txBox="1"/>
          <p:nvPr/>
        </p:nvSpPr>
        <p:spPr>
          <a:xfrm>
            <a:off x="4309803" y="978004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fdp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0B687E-8E59-45C1-9687-6209203EB44A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802695" y="1162670"/>
            <a:ext cx="809836" cy="1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B199A5-564A-4025-9CB8-5DD76A033583}"/>
              </a:ext>
            </a:extLst>
          </p:cNvPr>
          <p:cNvSpPr txBox="1"/>
          <p:nvPr/>
        </p:nvSpPr>
        <p:spPr>
          <a:xfrm>
            <a:off x="5612531" y="97800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g3p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1644A2-0CA3-4275-929E-0A402354BF77}"/>
              </a:ext>
            </a:extLst>
          </p:cNvPr>
          <p:cNvCxnSpPr>
            <a:cxnSpLocks/>
          </p:cNvCxnSpPr>
          <p:nvPr/>
        </p:nvCxnSpPr>
        <p:spPr>
          <a:xfrm flipV="1">
            <a:off x="4676804" y="705470"/>
            <a:ext cx="257253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1362B84-2826-4705-8597-5180D1DE0C0A}"/>
              </a:ext>
            </a:extLst>
          </p:cNvPr>
          <p:cNvSpPr txBox="1"/>
          <p:nvPr/>
        </p:nvSpPr>
        <p:spPr>
          <a:xfrm>
            <a:off x="4934057" y="50491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dhap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5FA55D-794A-4474-AA78-D475313C9E3E}"/>
              </a:ext>
            </a:extLst>
          </p:cNvPr>
          <p:cNvCxnSpPr>
            <a:cxnSpLocks/>
          </p:cNvCxnSpPr>
          <p:nvPr/>
        </p:nvCxnSpPr>
        <p:spPr>
          <a:xfrm>
            <a:off x="5594815" y="705470"/>
            <a:ext cx="220962" cy="288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D4E106-7D6E-4846-A0E1-C50A6067DDEB}"/>
              </a:ext>
            </a:extLst>
          </p:cNvPr>
          <p:cNvCxnSpPr>
            <a:cxnSpLocks/>
          </p:cNvCxnSpPr>
          <p:nvPr/>
        </p:nvCxnSpPr>
        <p:spPr>
          <a:xfrm>
            <a:off x="6125118" y="1191185"/>
            <a:ext cx="280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16CD2D-BF83-4F7C-B921-3EC851893E89}"/>
              </a:ext>
            </a:extLst>
          </p:cNvPr>
          <p:cNvSpPr txBox="1"/>
          <p:nvPr/>
        </p:nvSpPr>
        <p:spPr>
          <a:xfrm>
            <a:off x="6422367" y="99515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1,3dgp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D6DEDA-9E3C-4877-AF09-B410C7D8F3B7}"/>
              </a:ext>
            </a:extLst>
          </p:cNvPr>
          <p:cNvCxnSpPr>
            <a:cxnSpLocks/>
          </p:cNvCxnSpPr>
          <p:nvPr/>
        </p:nvCxnSpPr>
        <p:spPr>
          <a:xfrm>
            <a:off x="6715303" y="1161294"/>
            <a:ext cx="0" cy="39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8D39836-6B34-4793-8064-253066CB4722}"/>
              </a:ext>
            </a:extLst>
          </p:cNvPr>
          <p:cNvSpPr txBox="1"/>
          <p:nvPr/>
        </p:nvSpPr>
        <p:spPr>
          <a:xfrm>
            <a:off x="6429114" y="151110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3pg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D4D772-F95A-49E5-9B64-2B6245E26514}"/>
              </a:ext>
            </a:extLst>
          </p:cNvPr>
          <p:cNvCxnSpPr>
            <a:cxnSpLocks/>
          </p:cNvCxnSpPr>
          <p:nvPr/>
        </p:nvCxnSpPr>
        <p:spPr>
          <a:xfrm>
            <a:off x="6715303" y="1788486"/>
            <a:ext cx="0" cy="39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E549372-52D0-4FBC-BA47-18F0B0E9E041}"/>
              </a:ext>
            </a:extLst>
          </p:cNvPr>
          <p:cNvSpPr txBox="1"/>
          <p:nvPr/>
        </p:nvSpPr>
        <p:spPr>
          <a:xfrm>
            <a:off x="6422367" y="209944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2pg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EA51A90-59DB-4B3F-B511-63F9CA54FA27}"/>
              </a:ext>
            </a:extLst>
          </p:cNvPr>
          <p:cNvCxnSpPr>
            <a:cxnSpLocks/>
          </p:cNvCxnSpPr>
          <p:nvPr/>
        </p:nvCxnSpPr>
        <p:spPr>
          <a:xfrm>
            <a:off x="6682761" y="2406385"/>
            <a:ext cx="0" cy="30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2A9F2C1-9E6F-4D69-970E-15A6AEA85B82}"/>
              </a:ext>
            </a:extLst>
          </p:cNvPr>
          <p:cNvSpPr txBox="1"/>
          <p:nvPr/>
        </p:nvSpPr>
        <p:spPr>
          <a:xfrm>
            <a:off x="6449045" y="260793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67F0B2-2812-4414-BCE9-CDD2341D2093}"/>
              </a:ext>
            </a:extLst>
          </p:cNvPr>
          <p:cNvCxnSpPr>
            <a:cxnSpLocks/>
          </p:cNvCxnSpPr>
          <p:nvPr/>
        </p:nvCxnSpPr>
        <p:spPr>
          <a:xfrm>
            <a:off x="6682761" y="2913384"/>
            <a:ext cx="0" cy="30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F698A6F-D01B-450C-8164-652E71CE3ABE}"/>
              </a:ext>
            </a:extLst>
          </p:cNvPr>
          <p:cNvSpPr txBox="1"/>
          <p:nvPr/>
        </p:nvSpPr>
        <p:spPr>
          <a:xfrm>
            <a:off x="6449045" y="3114929"/>
            <a:ext cx="489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pyr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91A86E7-5CC1-4B1C-AAF1-DB3B4F1839CD}"/>
              </a:ext>
            </a:extLst>
          </p:cNvPr>
          <p:cNvCxnSpPr>
            <a:stCxn id="38" idx="3"/>
          </p:cNvCxnSpPr>
          <p:nvPr/>
        </p:nvCxnSpPr>
        <p:spPr>
          <a:xfrm>
            <a:off x="6938731" y="3299595"/>
            <a:ext cx="403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E33A0A2-0F0C-4C75-BEE0-724D5E24BEB0}"/>
              </a:ext>
            </a:extLst>
          </p:cNvPr>
          <p:cNvSpPr txBox="1"/>
          <p:nvPr/>
        </p:nvSpPr>
        <p:spPr>
          <a:xfrm>
            <a:off x="7312627" y="3114929"/>
            <a:ext cx="72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accoa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57AE9FA-4F9C-4049-99BE-D578F1D78C1A}"/>
              </a:ext>
            </a:extLst>
          </p:cNvPr>
          <p:cNvCxnSpPr>
            <a:stCxn id="38" idx="2"/>
          </p:cNvCxnSpPr>
          <p:nvPr/>
        </p:nvCxnSpPr>
        <p:spPr>
          <a:xfrm>
            <a:off x="6693888" y="3484261"/>
            <a:ext cx="618739" cy="34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B5E2BD5-95C8-431C-B933-60AE722510FF}"/>
              </a:ext>
            </a:extLst>
          </p:cNvPr>
          <p:cNvSpPr txBox="1"/>
          <p:nvPr/>
        </p:nvSpPr>
        <p:spPr>
          <a:xfrm>
            <a:off x="7318072" y="363653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oaa</a:t>
            </a:r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0AAF7F1-C7B2-4156-B455-DF675619038E}"/>
              </a:ext>
            </a:extLst>
          </p:cNvPr>
          <p:cNvSpPr/>
          <p:nvPr/>
        </p:nvSpPr>
        <p:spPr>
          <a:xfrm>
            <a:off x="7834911" y="3848851"/>
            <a:ext cx="553915" cy="201045"/>
          </a:xfrm>
          <a:custGeom>
            <a:avLst/>
            <a:gdLst>
              <a:gd name="connsiteX0" fmla="*/ 0 w 553915"/>
              <a:gd name="connsiteY0" fmla="*/ 7614 h 201045"/>
              <a:gd name="connsiteX1" fmla="*/ 228600 w 553915"/>
              <a:gd name="connsiteY1" fmla="*/ 7614 h 201045"/>
              <a:gd name="connsiteX2" fmla="*/ 422031 w 553915"/>
              <a:gd name="connsiteY2" fmla="*/ 86745 h 201045"/>
              <a:gd name="connsiteX3" fmla="*/ 553915 w 553915"/>
              <a:gd name="connsiteY3" fmla="*/ 201045 h 201045"/>
              <a:gd name="connsiteX4" fmla="*/ 553915 w 553915"/>
              <a:gd name="connsiteY4" fmla="*/ 201045 h 20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915" h="201045">
                <a:moveTo>
                  <a:pt x="0" y="7614"/>
                </a:moveTo>
                <a:cubicBezTo>
                  <a:pt x="79131" y="1019"/>
                  <a:pt x="158262" y="-5575"/>
                  <a:pt x="228600" y="7614"/>
                </a:cubicBezTo>
                <a:cubicBezTo>
                  <a:pt x="298939" y="20803"/>
                  <a:pt x="367812" y="54507"/>
                  <a:pt x="422031" y="86745"/>
                </a:cubicBezTo>
                <a:cubicBezTo>
                  <a:pt x="476250" y="118984"/>
                  <a:pt x="553915" y="201045"/>
                  <a:pt x="553915" y="201045"/>
                </a:cubicBezTo>
                <a:lnTo>
                  <a:pt x="553915" y="201045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5B45068-F820-4C7E-B617-8A10A4259045}"/>
              </a:ext>
            </a:extLst>
          </p:cNvPr>
          <p:cNvSpPr/>
          <p:nvPr/>
        </p:nvSpPr>
        <p:spPr>
          <a:xfrm>
            <a:off x="7699874" y="3443227"/>
            <a:ext cx="785668" cy="420006"/>
          </a:xfrm>
          <a:custGeom>
            <a:avLst/>
            <a:gdLst>
              <a:gd name="connsiteX0" fmla="*/ 3152 w 785668"/>
              <a:gd name="connsiteY0" fmla="*/ 0 h 420006"/>
              <a:gd name="connsiteX1" fmla="*/ 11945 w 785668"/>
              <a:gd name="connsiteY1" fmla="*/ 149469 h 420006"/>
              <a:gd name="connsiteX2" fmla="*/ 99868 w 785668"/>
              <a:gd name="connsiteY2" fmla="*/ 254977 h 420006"/>
              <a:gd name="connsiteX3" fmla="*/ 284506 w 785668"/>
              <a:gd name="connsiteY3" fmla="*/ 378069 h 420006"/>
              <a:gd name="connsiteX4" fmla="*/ 372429 w 785668"/>
              <a:gd name="connsiteY4" fmla="*/ 413238 h 420006"/>
              <a:gd name="connsiteX5" fmla="*/ 592237 w 785668"/>
              <a:gd name="connsiteY5" fmla="*/ 413238 h 420006"/>
              <a:gd name="connsiteX6" fmla="*/ 785668 w 785668"/>
              <a:gd name="connsiteY6" fmla="*/ 342900 h 42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5668" h="420006">
                <a:moveTo>
                  <a:pt x="3152" y="0"/>
                </a:moveTo>
                <a:cubicBezTo>
                  <a:pt x="-511" y="53486"/>
                  <a:pt x="-4174" y="106973"/>
                  <a:pt x="11945" y="149469"/>
                </a:cubicBezTo>
                <a:cubicBezTo>
                  <a:pt x="28064" y="191965"/>
                  <a:pt x="54441" y="216877"/>
                  <a:pt x="99868" y="254977"/>
                </a:cubicBezTo>
                <a:cubicBezTo>
                  <a:pt x="145295" y="293077"/>
                  <a:pt x="239079" y="351692"/>
                  <a:pt x="284506" y="378069"/>
                </a:cubicBezTo>
                <a:cubicBezTo>
                  <a:pt x="329933" y="404446"/>
                  <a:pt x="321141" y="407377"/>
                  <a:pt x="372429" y="413238"/>
                </a:cubicBezTo>
                <a:cubicBezTo>
                  <a:pt x="423717" y="419099"/>
                  <a:pt x="523364" y="424961"/>
                  <a:pt x="592237" y="413238"/>
                </a:cubicBezTo>
                <a:cubicBezTo>
                  <a:pt x="661110" y="401515"/>
                  <a:pt x="723389" y="372207"/>
                  <a:pt x="785668" y="34290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8FFECE-2B2B-4F7D-B9A0-4E2C9BD36D57}"/>
              </a:ext>
            </a:extLst>
          </p:cNvPr>
          <p:cNvSpPr txBox="1"/>
          <p:nvPr/>
        </p:nvSpPr>
        <p:spPr>
          <a:xfrm>
            <a:off x="8472962" y="3493901"/>
            <a:ext cx="51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coa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A086BF-A459-4C4C-B637-6876810B219C}"/>
              </a:ext>
            </a:extLst>
          </p:cNvPr>
          <p:cNvSpPr txBox="1"/>
          <p:nvPr/>
        </p:nvSpPr>
        <p:spPr>
          <a:xfrm>
            <a:off x="8318561" y="393116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cit</a:t>
            </a:r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2962E88-C84D-4D28-829F-845E5E90401A}"/>
              </a:ext>
            </a:extLst>
          </p:cNvPr>
          <p:cNvSpPr/>
          <p:nvPr/>
        </p:nvSpPr>
        <p:spPr>
          <a:xfrm>
            <a:off x="8722154" y="4217839"/>
            <a:ext cx="193431" cy="228600"/>
          </a:xfrm>
          <a:custGeom>
            <a:avLst/>
            <a:gdLst>
              <a:gd name="connsiteX0" fmla="*/ 0 w 193431"/>
              <a:gd name="connsiteY0" fmla="*/ 0 h 228600"/>
              <a:gd name="connsiteX1" fmla="*/ 105508 w 193431"/>
              <a:gd name="connsiteY1" fmla="*/ 61546 h 228600"/>
              <a:gd name="connsiteX2" fmla="*/ 167054 w 193431"/>
              <a:gd name="connsiteY2" fmla="*/ 149469 h 228600"/>
              <a:gd name="connsiteX3" fmla="*/ 193431 w 193431"/>
              <a:gd name="connsiteY3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31" h="228600">
                <a:moveTo>
                  <a:pt x="0" y="0"/>
                </a:moveTo>
                <a:cubicBezTo>
                  <a:pt x="38833" y="18317"/>
                  <a:pt x="77666" y="36635"/>
                  <a:pt x="105508" y="61546"/>
                </a:cubicBezTo>
                <a:cubicBezTo>
                  <a:pt x="133350" y="86457"/>
                  <a:pt x="152400" y="121627"/>
                  <a:pt x="167054" y="149469"/>
                </a:cubicBezTo>
                <a:cubicBezTo>
                  <a:pt x="181708" y="177311"/>
                  <a:pt x="187569" y="202955"/>
                  <a:pt x="193431" y="22860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E8BA3F-F695-4E2E-8ABF-F04A75EAE27D}"/>
              </a:ext>
            </a:extLst>
          </p:cNvPr>
          <p:cNvSpPr txBox="1"/>
          <p:nvPr/>
        </p:nvSpPr>
        <p:spPr>
          <a:xfrm>
            <a:off x="8722154" y="4393602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icit</a:t>
            </a:r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6720AD7-2421-4053-966D-938BC74DD285}"/>
              </a:ext>
            </a:extLst>
          </p:cNvPr>
          <p:cNvSpPr/>
          <p:nvPr/>
        </p:nvSpPr>
        <p:spPr>
          <a:xfrm>
            <a:off x="8921016" y="4729227"/>
            <a:ext cx="67468" cy="263769"/>
          </a:xfrm>
          <a:custGeom>
            <a:avLst/>
            <a:gdLst>
              <a:gd name="connsiteX0" fmla="*/ 61546 w 67468"/>
              <a:gd name="connsiteY0" fmla="*/ 0 h 263769"/>
              <a:gd name="connsiteX1" fmla="*/ 61546 w 67468"/>
              <a:gd name="connsiteY1" fmla="*/ 158261 h 263769"/>
              <a:gd name="connsiteX2" fmla="*/ 0 w 67468"/>
              <a:gd name="connsiteY2" fmla="*/ 263769 h 26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68" h="263769">
                <a:moveTo>
                  <a:pt x="61546" y="0"/>
                </a:moveTo>
                <a:cubicBezTo>
                  <a:pt x="66675" y="57150"/>
                  <a:pt x="71804" y="114300"/>
                  <a:pt x="61546" y="158261"/>
                </a:cubicBezTo>
                <a:cubicBezTo>
                  <a:pt x="51288" y="202223"/>
                  <a:pt x="25644" y="232996"/>
                  <a:pt x="0" y="26376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CFFE34-7A8B-4402-B1FF-C08C24BC5D32}"/>
              </a:ext>
            </a:extLst>
          </p:cNvPr>
          <p:cNvSpPr txBox="1"/>
          <p:nvPr/>
        </p:nvSpPr>
        <p:spPr>
          <a:xfrm>
            <a:off x="8655188" y="493221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akg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713B60F-B6FB-4246-9C2D-FF169B92D9E9}"/>
              </a:ext>
            </a:extLst>
          </p:cNvPr>
          <p:cNvSpPr txBox="1"/>
          <p:nvPr/>
        </p:nvSpPr>
        <p:spPr>
          <a:xfrm>
            <a:off x="7377387" y="585335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succ</a:t>
            </a: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4BBEFAA-4E3D-42F6-B3BD-A522B763106E}"/>
              </a:ext>
            </a:extLst>
          </p:cNvPr>
          <p:cNvCxnSpPr>
            <a:cxnSpLocks/>
          </p:cNvCxnSpPr>
          <p:nvPr/>
        </p:nvCxnSpPr>
        <p:spPr>
          <a:xfrm flipV="1">
            <a:off x="7581926" y="3962807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1D40A3F-8B63-43A5-BD66-ECBDFCC18FA1}"/>
              </a:ext>
            </a:extLst>
          </p:cNvPr>
          <p:cNvSpPr txBox="1"/>
          <p:nvPr/>
        </p:nvSpPr>
        <p:spPr>
          <a:xfrm>
            <a:off x="7342542" y="426816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5719850-743D-455C-926E-DCF6983BF59B}"/>
              </a:ext>
            </a:extLst>
          </p:cNvPr>
          <p:cNvCxnSpPr>
            <a:cxnSpLocks/>
          </p:cNvCxnSpPr>
          <p:nvPr/>
        </p:nvCxnSpPr>
        <p:spPr>
          <a:xfrm flipH="1" flipV="1">
            <a:off x="7595775" y="4609458"/>
            <a:ext cx="26052" cy="4400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2BB88F6-6387-4C2D-A9B4-8704EA9777B2}"/>
              </a:ext>
            </a:extLst>
          </p:cNvPr>
          <p:cNvSpPr txBox="1"/>
          <p:nvPr/>
        </p:nvSpPr>
        <p:spPr>
          <a:xfrm>
            <a:off x="7375864" y="4961553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fum</a:t>
            </a:r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9F0BDAF-DE98-44AF-AF91-5C911819E9ED}"/>
              </a:ext>
            </a:extLst>
          </p:cNvPr>
          <p:cNvSpPr/>
          <p:nvPr/>
        </p:nvSpPr>
        <p:spPr>
          <a:xfrm>
            <a:off x="3286903" y="1146783"/>
            <a:ext cx="3150031" cy="2217313"/>
          </a:xfrm>
          <a:custGeom>
            <a:avLst/>
            <a:gdLst>
              <a:gd name="connsiteX0" fmla="*/ 3150031 w 3150031"/>
              <a:gd name="connsiteY0" fmla="*/ 1886138 h 2440053"/>
              <a:gd name="connsiteX1" fmla="*/ 969538 w 3150031"/>
              <a:gd name="connsiteY1" fmla="*/ 1859761 h 2440053"/>
              <a:gd name="connsiteX2" fmla="*/ 389246 w 3150031"/>
              <a:gd name="connsiteY2" fmla="*/ 1859761 h 2440053"/>
              <a:gd name="connsiteX3" fmla="*/ 239777 w 3150031"/>
              <a:gd name="connsiteY3" fmla="*/ 1121207 h 2440053"/>
              <a:gd name="connsiteX4" fmla="*/ 222192 w 3150031"/>
              <a:gd name="connsiteY4" fmla="*/ 461784 h 2440053"/>
              <a:gd name="connsiteX5" fmla="*/ 160646 w 3150031"/>
              <a:gd name="connsiteY5" fmla="*/ 57338 h 2440053"/>
              <a:gd name="connsiteX6" fmla="*/ 99100 w 3150031"/>
              <a:gd name="connsiteY6" fmla="*/ 57338 h 2440053"/>
              <a:gd name="connsiteX7" fmla="*/ 2384 w 3150031"/>
              <a:gd name="connsiteY7" fmla="*/ 567292 h 2440053"/>
              <a:gd name="connsiteX8" fmla="*/ 37554 w 3150031"/>
              <a:gd name="connsiteY8" fmla="*/ 1701500 h 2440053"/>
              <a:gd name="connsiteX9" fmla="*/ 125477 w 3150031"/>
              <a:gd name="connsiteY9" fmla="*/ 2229038 h 2440053"/>
              <a:gd name="connsiteX10" fmla="*/ 995915 w 3150031"/>
              <a:gd name="connsiteY10" fmla="*/ 2404884 h 2440053"/>
              <a:gd name="connsiteX11" fmla="*/ 1716884 w 3150031"/>
              <a:gd name="connsiteY11" fmla="*/ 2440053 h 2440053"/>
              <a:gd name="connsiteX12" fmla="*/ 3132446 w 3150031"/>
              <a:gd name="connsiteY12" fmla="*/ 2431261 h 2440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50031" h="2440053">
                <a:moveTo>
                  <a:pt x="3150031" y="1886138"/>
                </a:moveTo>
                <a:lnTo>
                  <a:pt x="969538" y="1859761"/>
                </a:lnTo>
                <a:cubicBezTo>
                  <a:pt x="509407" y="1855365"/>
                  <a:pt x="510873" y="1982853"/>
                  <a:pt x="389246" y="1859761"/>
                </a:cubicBezTo>
                <a:cubicBezTo>
                  <a:pt x="267619" y="1736669"/>
                  <a:pt x="267619" y="1354203"/>
                  <a:pt x="239777" y="1121207"/>
                </a:cubicBezTo>
                <a:cubicBezTo>
                  <a:pt x="211935" y="888211"/>
                  <a:pt x="235380" y="639095"/>
                  <a:pt x="222192" y="461784"/>
                </a:cubicBezTo>
                <a:cubicBezTo>
                  <a:pt x="209004" y="284473"/>
                  <a:pt x="181161" y="124746"/>
                  <a:pt x="160646" y="57338"/>
                </a:cubicBezTo>
                <a:cubicBezTo>
                  <a:pt x="140131" y="-10070"/>
                  <a:pt x="125477" y="-27654"/>
                  <a:pt x="99100" y="57338"/>
                </a:cubicBezTo>
                <a:cubicBezTo>
                  <a:pt x="72723" y="142330"/>
                  <a:pt x="12642" y="293265"/>
                  <a:pt x="2384" y="567292"/>
                </a:cubicBezTo>
                <a:cubicBezTo>
                  <a:pt x="-7874" y="841319"/>
                  <a:pt x="17039" y="1424543"/>
                  <a:pt x="37554" y="1701500"/>
                </a:cubicBezTo>
                <a:cubicBezTo>
                  <a:pt x="58069" y="1978457"/>
                  <a:pt x="-34250" y="2111807"/>
                  <a:pt x="125477" y="2229038"/>
                </a:cubicBezTo>
                <a:cubicBezTo>
                  <a:pt x="285204" y="2346269"/>
                  <a:pt x="730680" y="2369715"/>
                  <a:pt x="995915" y="2404884"/>
                </a:cubicBezTo>
                <a:cubicBezTo>
                  <a:pt x="1261149" y="2440053"/>
                  <a:pt x="1716884" y="2440053"/>
                  <a:pt x="1716884" y="2440053"/>
                </a:cubicBezTo>
                <a:lnTo>
                  <a:pt x="3132446" y="2431261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8026E5B-DA8F-46F5-A9BA-87DEBE87B7D2}"/>
              </a:ext>
            </a:extLst>
          </p:cNvPr>
          <p:cNvCxnSpPr/>
          <p:nvPr/>
        </p:nvCxnSpPr>
        <p:spPr>
          <a:xfrm>
            <a:off x="8151434" y="3299595"/>
            <a:ext cx="1855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52268F6-3DCA-4E2A-BE68-755619CD6D7F}"/>
              </a:ext>
            </a:extLst>
          </p:cNvPr>
          <p:cNvSpPr txBox="1"/>
          <p:nvPr/>
        </p:nvSpPr>
        <p:spPr>
          <a:xfrm>
            <a:off x="9999358" y="3114929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07CA652-77B7-4228-965C-7A0FD3891B62}"/>
              </a:ext>
            </a:extLst>
          </p:cNvPr>
          <p:cNvCxnSpPr>
            <a:cxnSpLocks/>
          </p:cNvCxnSpPr>
          <p:nvPr/>
        </p:nvCxnSpPr>
        <p:spPr>
          <a:xfrm>
            <a:off x="10392414" y="3299595"/>
            <a:ext cx="1100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89BE22B-FA98-4CBA-A571-FD720C90CDF0}"/>
              </a:ext>
            </a:extLst>
          </p:cNvPr>
          <p:cNvSpPr txBox="1"/>
          <p:nvPr/>
        </p:nvSpPr>
        <p:spPr>
          <a:xfrm>
            <a:off x="11540624" y="311810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</a:t>
            </a: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51C4A9CD-7DF3-405D-BD0C-2402E9BE632D}"/>
              </a:ext>
            </a:extLst>
          </p:cNvPr>
          <p:cNvSpPr/>
          <p:nvPr/>
        </p:nvSpPr>
        <p:spPr>
          <a:xfrm>
            <a:off x="8089887" y="5456124"/>
            <a:ext cx="1866326" cy="642380"/>
          </a:xfrm>
          <a:custGeom>
            <a:avLst/>
            <a:gdLst>
              <a:gd name="connsiteX0" fmla="*/ 571500 w 571500"/>
              <a:gd name="connsiteY0" fmla="*/ 0 h 281354"/>
              <a:gd name="connsiteX1" fmla="*/ 430823 w 571500"/>
              <a:gd name="connsiteY1" fmla="*/ 211016 h 281354"/>
              <a:gd name="connsiteX2" fmla="*/ 0 w 571500"/>
              <a:gd name="connsiteY2" fmla="*/ 281354 h 28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" h="281354">
                <a:moveTo>
                  <a:pt x="571500" y="0"/>
                </a:moveTo>
                <a:cubicBezTo>
                  <a:pt x="548786" y="82062"/>
                  <a:pt x="526073" y="164124"/>
                  <a:pt x="430823" y="211016"/>
                </a:cubicBezTo>
                <a:cubicBezTo>
                  <a:pt x="335573" y="257908"/>
                  <a:pt x="167786" y="269631"/>
                  <a:pt x="0" y="281354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E5222AC-E169-430C-A15B-FC7087482DAE}"/>
              </a:ext>
            </a:extLst>
          </p:cNvPr>
          <p:cNvCxnSpPr>
            <a:stCxn id="62" idx="2"/>
          </p:cNvCxnSpPr>
          <p:nvPr/>
        </p:nvCxnSpPr>
        <p:spPr>
          <a:xfrm>
            <a:off x="7673302" y="6222687"/>
            <a:ext cx="26572" cy="350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6E786CB-AD7D-42BE-BEDB-1E7EC8AC837A}"/>
              </a:ext>
            </a:extLst>
          </p:cNvPr>
          <p:cNvSpPr txBox="1"/>
          <p:nvPr/>
        </p:nvSpPr>
        <p:spPr>
          <a:xfrm>
            <a:off x="7498058" y="648866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succ</a:t>
            </a: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2720A03-9984-41F9-B0AE-14E8576C2590}"/>
              </a:ext>
            </a:extLst>
          </p:cNvPr>
          <p:cNvSpPr txBox="1"/>
          <p:nvPr/>
        </p:nvSpPr>
        <p:spPr>
          <a:xfrm>
            <a:off x="3666720" y="45651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g6p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8C0F5AD-A7C6-48BC-B4AE-0FBADA47CF87}"/>
              </a:ext>
            </a:extLst>
          </p:cNvPr>
          <p:cNvCxnSpPr>
            <a:cxnSpLocks/>
          </p:cNvCxnSpPr>
          <p:nvPr/>
        </p:nvCxnSpPr>
        <p:spPr>
          <a:xfrm>
            <a:off x="3932979" y="726705"/>
            <a:ext cx="0" cy="32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4DD53A9-9488-4096-87D3-930438A74E84}"/>
              </a:ext>
            </a:extLst>
          </p:cNvPr>
          <p:cNvSpPr txBox="1"/>
          <p:nvPr/>
        </p:nvSpPr>
        <p:spPr>
          <a:xfrm>
            <a:off x="3864196" y="729222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PGI: 3.60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AE978F4-FE49-4B69-8C20-614AAC6F4B8E}"/>
              </a:ext>
            </a:extLst>
          </p:cNvPr>
          <p:cNvSpPr txBox="1"/>
          <p:nvPr/>
        </p:nvSpPr>
        <p:spPr>
          <a:xfrm rot="19025984">
            <a:off x="6061959" y="764060"/>
            <a:ext cx="774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GAPD: 2.79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E34D411-79F5-4A06-8804-901CF3B676B4}"/>
              </a:ext>
            </a:extLst>
          </p:cNvPr>
          <p:cNvSpPr txBox="1"/>
          <p:nvPr/>
        </p:nvSpPr>
        <p:spPr>
          <a:xfrm>
            <a:off x="6689874" y="1264884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PGK: 2.79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9485C2B-8155-4498-AFBF-0A6CBF08E172}"/>
              </a:ext>
            </a:extLst>
          </p:cNvPr>
          <p:cNvSpPr txBox="1"/>
          <p:nvPr/>
        </p:nvSpPr>
        <p:spPr>
          <a:xfrm>
            <a:off x="6705646" y="1760886"/>
            <a:ext cx="731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PGM: 2.76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CFBA6F2-0AFC-4F66-8FBD-9E11BC63A4E9}"/>
              </a:ext>
            </a:extLst>
          </p:cNvPr>
          <p:cNvSpPr txBox="1"/>
          <p:nvPr/>
        </p:nvSpPr>
        <p:spPr>
          <a:xfrm>
            <a:off x="6682761" y="2404887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ENO: 2.76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868AB95-56DD-42C4-8D14-73ABD4C48669}"/>
              </a:ext>
            </a:extLst>
          </p:cNvPr>
          <p:cNvSpPr txBox="1"/>
          <p:nvPr/>
        </p:nvSpPr>
        <p:spPr>
          <a:xfrm>
            <a:off x="4233109" y="25174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g6pB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E1E3406-9BB7-4537-8CC1-269FB60ECCC3}"/>
              </a:ext>
            </a:extLst>
          </p:cNvPr>
          <p:cNvCxnSpPr>
            <a:stCxn id="92" idx="1"/>
          </p:cNvCxnSpPr>
          <p:nvPr/>
        </p:nvCxnSpPr>
        <p:spPr>
          <a:xfrm flipH="1">
            <a:off x="3997950" y="436415"/>
            <a:ext cx="235159" cy="11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E78F4E6-EFC1-4429-ACBA-70541A5FE495}"/>
              </a:ext>
            </a:extLst>
          </p:cNvPr>
          <p:cNvSpPr txBox="1"/>
          <p:nvPr/>
        </p:nvSpPr>
        <p:spPr>
          <a:xfrm>
            <a:off x="3567580" y="301322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G6PI: 2.61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160E7C-0511-498F-B777-6E7867294FAA}"/>
              </a:ext>
            </a:extLst>
          </p:cNvPr>
          <p:cNvSpPr txBox="1"/>
          <p:nvPr/>
        </p:nvSpPr>
        <p:spPr>
          <a:xfrm>
            <a:off x="5158225" y="25969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6pgl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419C52B-0C54-4185-857E-61492C94057B}"/>
              </a:ext>
            </a:extLst>
          </p:cNvPr>
          <p:cNvCxnSpPr>
            <a:stCxn id="96" idx="1"/>
            <a:endCxn id="92" idx="3"/>
          </p:cNvCxnSpPr>
          <p:nvPr/>
        </p:nvCxnSpPr>
        <p:spPr>
          <a:xfrm flipH="1" flipV="1">
            <a:off x="4890661" y="436415"/>
            <a:ext cx="267564" cy="7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A53DA92-1FF8-47BC-9373-EB3B7DEFD027}"/>
              </a:ext>
            </a:extLst>
          </p:cNvPr>
          <p:cNvSpPr txBox="1"/>
          <p:nvPr/>
        </p:nvSpPr>
        <p:spPr>
          <a:xfrm>
            <a:off x="4698002" y="108380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G6PDH2r: 2.61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41DCEA-665C-4D7D-A7ED-D5F0F3889912}"/>
              </a:ext>
            </a:extLst>
          </p:cNvPr>
          <p:cNvCxnSpPr>
            <a:endCxn id="96" idx="3"/>
          </p:cNvCxnSpPr>
          <p:nvPr/>
        </p:nvCxnSpPr>
        <p:spPr>
          <a:xfrm flipH="1" flipV="1">
            <a:off x="5743642" y="444358"/>
            <a:ext cx="338096" cy="1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888487D-DA3B-4FDD-9BCC-6AA50EA681E2}"/>
              </a:ext>
            </a:extLst>
          </p:cNvPr>
          <p:cNvSpPr txBox="1"/>
          <p:nvPr/>
        </p:nvSpPr>
        <p:spPr>
          <a:xfrm>
            <a:off x="6026239" y="245979"/>
            <a:ext cx="62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6pgc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FB1EC54-F262-4532-A960-CCA1617C3669}"/>
              </a:ext>
            </a:extLst>
          </p:cNvPr>
          <p:cNvSpPr txBox="1"/>
          <p:nvPr/>
        </p:nvSpPr>
        <p:spPr>
          <a:xfrm>
            <a:off x="5655315" y="172727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PGL: 2.61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88F3269-A62B-44F8-82A4-B64A1ADD7542}"/>
              </a:ext>
            </a:extLst>
          </p:cNvPr>
          <p:cNvCxnSpPr/>
          <p:nvPr/>
        </p:nvCxnSpPr>
        <p:spPr>
          <a:xfrm flipH="1" flipV="1">
            <a:off x="6597507" y="431872"/>
            <a:ext cx="338096" cy="1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7F30F03-C9D9-46C5-BEC5-B8BDA2BAB3CD}"/>
              </a:ext>
            </a:extLst>
          </p:cNvPr>
          <p:cNvSpPr txBox="1"/>
          <p:nvPr/>
        </p:nvSpPr>
        <p:spPr>
          <a:xfrm>
            <a:off x="6880104" y="23349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ru5p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360E803-D471-4347-A18B-1CB5FA05FAD6}"/>
              </a:ext>
            </a:extLst>
          </p:cNvPr>
          <p:cNvSpPr txBox="1"/>
          <p:nvPr/>
        </p:nvSpPr>
        <p:spPr>
          <a:xfrm>
            <a:off x="6509180" y="160241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GND: 2.61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10518E9-5601-4453-BC84-D774AAF5AE14}"/>
              </a:ext>
            </a:extLst>
          </p:cNvPr>
          <p:cNvSpPr txBox="1"/>
          <p:nvPr/>
        </p:nvSpPr>
        <p:spPr>
          <a:xfrm>
            <a:off x="3874086" y="1213905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PFK: 1.85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8A9BF62-FB95-4C62-816F-F033EF415843}"/>
              </a:ext>
            </a:extLst>
          </p:cNvPr>
          <p:cNvSpPr txBox="1"/>
          <p:nvPr/>
        </p:nvSpPr>
        <p:spPr>
          <a:xfrm>
            <a:off x="5594333" y="679658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TPI: 1.85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5876778-BE80-4C8E-8394-F38D3B6B314D}"/>
              </a:ext>
            </a:extLst>
          </p:cNvPr>
          <p:cNvSpPr txBox="1"/>
          <p:nvPr/>
        </p:nvSpPr>
        <p:spPr>
          <a:xfrm>
            <a:off x="4664632" y="806859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FBA: 1.85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E7706AA-5781-49C4-8C93-66B8BC76B72A}"/>
              </a:ext>
            </a:extLst>
          </p:cNvPr>
          <p:cNvSpPr txBox="1"/>
          <p:nvPr/>
        </p:nvSpPr>
        <p:spPr>
          <a:xfrm>
            <a:off x="4757160" y="1126879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FBA: 1.85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2415BB5-B27E-409B-866B-3579D6BC9B24}"/>
              </a:ext>
            </a:extLst>
          </p:cNvPr>
          <p:cNvCxnSpPr>
            <a:cxnSpLocks/>
          </p:cNvCxnSpPr>
          <p:nvPr/>
        </p:nvCxnSpPr>
        <p:spPr>
          <a:xfrm>
            <a:off x="9156478" y="5201341"/>
            <a:ext cx="432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7DE0935A-E1E4-4345-A4B7-2E5AB06C911A}"/>
              </a:ext>
            </a:extLst>
          </p:cNvPr>
          <p:cNvSpPr txBox="1"/>
          <p:nvPr/>
        </p:nvSpPr>
        <p:spPr>
          <a:xfrm>
            <a:off x="9567883" y="5016675"/>
            <a:ext cx="82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succoa</a:t>
            </a: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D8CAEC7-5523-4F11-8DAE-CC4E703B3126}"/>
              </a:ext>
            </a:extLst>
          </p:cNvPr>
          <p:cNvSpPr txBox="1"/>
          <p:nvPr/>
        </p:nvSpPr>
        <p:spPr>
          <a:xfrm>
            <a:off x="9222960" y="4975579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EAKGDC: 1.79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4F4E6F1-47F1-46FB-9DF4-2E804B8E2522}"/>
              </a:ext>
            </a:extLst>
          </p:cNvPr>
          <p:cNvCxnSpPr/>
          <p:nvPr/>
        </p:nvCxnSpPr>
        <p:spPr>
          <a:xfrm flipH="1" flipV="1">
            <a:off x="7464191" y="488385"/>
            <a:ext cx="338096" cy="1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B739E9C-E6F7-4C79-BE81-DA85968476E2}"/>
              </a:ext>
            </a:extLst>
          </p:cNvPr>
          <p:cNvSpPr txBox="1"/>
          <p:nvPr/>
        </p:nvSpPr>
        <p:spPr>
          <a:xfrm>
            <a:off x="7746788" y="290006"/>
            <a:ext cx="64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xu5p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22E0711-5F40-4A68-AE4C-70745AA18226}"/>
              </a:ext>
            </a:extLst>
          </p:cNvPr>
          <p:cNvSpPr txBox="1"/>
          <p:nvPr/>
        </p:nvSpPr>
        <p:spPr>
          <a:xfrm>
            <a:off x="7375864" y="216754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RPE:1.75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3025C7E-DE88-4AFF-955C-90EF981D3E11}"/>
              </a:ext>
            </a:extLst>
          </p:cNvPr>
          <p:cNvSpPr txBox="1"/>
          <p:nvPr/>
        </p:nvSpPr>
        <p:spPr>
          <a:xfrm>
            <a:off x="6634248" y="2859795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PYK: 1.71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BE1AA4C-55B1-4FFB-ABBB-B939EA2A8F63}"/>
              </a:ext>
            </a:extLst>
          </p:cNvPr>
          <p:cNvSpPr txBox="1"/>
          <p:nvPr/>
        </p:nvSpPr>
        <p:spPr>
          <a:xfrm>
            <a:off x="6833457" y="309118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PFOR: 1.53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CD0BD65-4638-4D65-AEF5-5F093DDB3D88}"/>
              </a:ext>
            </a:extLst>
          </p:cNvPr>
          <p:cNvSpPr txBox="1"/>
          <p:nvPr/>
        </p:nvSpPr>
        <p:spPr>
          <a:xfrm>
            <a:off x="6369113" y="3587509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OADDC: 1.10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53A7483-702F-47E0-BBFD-F9C5482EEA13}"/>
              </a:ext>
            </a:extLst>
          </p:cNvPr>
          <p:cNvSpPr txBox="1"/>
          <p:nvPr/>
        </p:nvSpPr>
        <p:spPr>
          <a:xfrm>
            <a:off x="7865096" y="3631607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CS: 1.06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5D0FC6C-4C6D-48B2-83B8-FE6B45FEAF08}"/>
              </a:ext>
            </a:extLst>
          </p:cNvPr>
          <p:cNvSpPr txBox="1"/>
          <p:nvPr/>
        </p:nvSpPr>
        <p:spPr>
          <a:xfrm>
            <a:off x="8983976" y="4706107"/>
            <a:ext cx="1263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ICDHX: 1.06 (ERROR)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5F61C51-7D14-48A5-B86F-FD830D1815AA}"/>
              </a:ext>
            </a:extLst>
          </p:cNvPr>
          <p:cNvSpPr txBox="1"/>
          <p:nvPr/>
        </p:nvSpPr>
        <p:spPr>
          <a:xfrm>
            <a:off x="7802287" y="6418289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Succinate export: 1.03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E3B5558-8983-4052-894F-6941FF30888D}"/>
              </a:ext>
            </a:extLst>
          </p:cNvPr>
          <p:cNvSpPr txBox="1"/>
          <p:nvPr/>
        </p:nvSpPr>
        <p:spPr>
          <a:xfrm>
            <a:off x="8733535" y="5749874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SUCOASc</a:t>
            </a:r>
            <a:r>
              <a:rPr lang="en-US" sz="1000" dirty="0">
                <a:solidFill>
                  <a:srgbClr val="FF0000"/>
                </a:solidFill>
              </a:rPr>
              <a:t>: 1.03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A8B8F05-E19E-43BB-8F7C-B18CA771A8CD}"/>
              </a:ext>
            </a:extLst>
          </p:cNvPr>
          <p:cNvSpPr txBox="1"/>
          <p:nvPr/>
        </p:nvSpPr>
        <p:spPr>
          <a:xfrm>
            <a:off x="3446756" y="1817438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GLCPTS: 1.00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34A97F1-01CA-4B08-84F2-D03082057600}"/>
              </a:ext>
            </a:extLst>
          </p:cNvPr>
          <p:cNvSpPr txBox="1"/>
          <p:nvPr/>
        </p:nvSpPr>
        <p:spPr>
          <a:xfrm>
            <a:off x="3935150" y="3364096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GLCPTS: 1.00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9EC4129-5B96-49DC-B555-473FE77A1409}"/>
              </a:ext>
            </a:extLst>
          </p:cNvPr>
          <p:cNvSpPr txBox="1"/>
          <p:nvPr/>
        </p:nvSpPr>
        <p:spPr>
          <a:xfrm rot="18163001">
            <a:off x="2557614" y="634126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GLCPTS: 1.00</a:t>
            </a: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C0DD7AFF-6338-42B1-94E5-F6C02C1E3617}"/>
              </a:ext>
            </a:extLst>
          </p:cNvPr>
          <p:cNvSpPr/>
          <p:nvPr/>
        </p:nvSpPr>
        <p:spPr>
          <a:xfrm>
            <a:off x="5897238" y="688258"/>
            <a:ext cx="2357257" cy="1386667"/>
          </a:xfrm>
          <a:custGeom>
            <a:avLst/>
            <a:gdLst>
              <a:gd name="connsiteX0" fmla="*/ 11949 w 2357257"/>
              <a:gd name="connsiteY0" fmla="*/ 639097 h 1386667"/>
              <a:gd name="connsiteX1" fmla="*/ 70943 w 2357257"/>
              <a:gd name="connsiteY1" fmla="*/ 1022555 h 1386667"/>
              <a:gd name="connsiteX2" fmla="*/ 552723 w 2357257"/>
              <a:gd name="connsiteY2" fmla="*/ 1258529 h 1386667"/>
              <a:gd name="connsiteX3" fmla="*/ 1319639 w 2357257"/>
              <a:gd name="connsiteY3" fmla="*/ 1376516 h 1386667"/>
              <a:gd name="connsiteX4" fmla="*/ 2175046 w 2357257"/>
              <a:gd name="connsiteY4" fmla="*/ 1002890 h 1386667"/>
              <a:gd name="connsiteX5" fmla="*/ 2352027 w 2357257"/>
              <a:gd name="connsiteY5" fmla="*/ 619432 h 1386667"/>
              <a:gd name="connsiteX6" fmla="*/ 2293033 w 2357257"/>
              <a:gd name="connsiteY6" fmla="*/ 0 h 138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7257" h="1386667">
                <a:moveTo>
                  <a:pt x="11949" y="639097"/>
                </a:moveTo>
                <a:cubicBezTo>
                  <a:pt x="-3619" y="779206"/>
                  <a:pt x="-19186" y="919316"/>
                  <a:pt x="70943" y="1022555"/>
                </a:cubicBezTo>
                <a:cubicBezTo>
                  <a:pt x="161072" y="1125794"/>
                  <a:pt x="344607" y="1199536"/>
                  <a:pt x="552723" y="1258529"/>
                </a:cubicBezTo>
                <a:cubicBezTo>
                  <a:pt x="760839" y="1317522"/>
                  <a:pt x="1049252" y="1419122"/>
                  <a:pt x="1319639" y="1376516"/>
                </a:cubicBezTo>
                <a:cubicBezTo>
                  <a:pt x="1590026" y="1333910"/>
                  <a:pt x="2002981" y="1129071"/>
                  <a:pt x="2175046" y="1002890"/>
                </a:cubicBezTo>
                <a:cubicBezTo>
                  <a:pt x="2347111" y="876709"/>
                  <a:pt x="2332363" y="786580"/>
                  <a:pt x="2352027" y="619432"/>
                </a:cubicBezTo>
                <a:cubicBezTo>
                  <a:pt x="2371692" y="452284"/>
                  <a:pt x="2332362" y="226142"/>
                  <a:pt x="2293033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E7E4A34F-4DEB-449F-AD76-FE5169E3A5DE}"/>
              </a:ext>
            </a:extLst>
          </p:cNvPr>
          <p:cNvSpPr/>
          <p:nvPr/>
        </p:nvSpPr>
        <p:spPr>
          <a:xfrm>
            <a:off x="3853867" y="1268361"/>
            <a:ext cx="2773075" cy="717755"/>
          </a:xfrm>
          <a:custGeom>
            <a:avLst/>
            <a:gdLst>
              <a:gd name="connsiteX0" fmla="*/ 29875 w 2773075"/>
              <a:gd name="connsiteY0" fmla="*/ 0 h 717755"/>
              <a:gd name="connsiteX1" fmla="*/ 49539 w 2773075"/>
              <a:gd name="connsiteY1" fmla="*/ 304800 h 717755"/>
              <a:gd name="connsiteX2" fmla="*/ 491991 w 2773075"/>
              <a:gd name="connsiteY2" fmla="*/ 511278 h 717755"/>
              <a:gd name="connsiteX3" fmla="*/ 1209746 w 2773075"/>
              <a:gd name="connsiteY3" fmla="*/ 619433 h 717755"/>
              <a:gd name="connsiteX4" fmla="*/ 2251965 w 2773075"/>
              <a:gd name="connsiteY4" fmla="*/ 698091 h 717755"/>
              <a:gd name="connsiteX5" fmla="*/ 2527268 w 2773075"/>
              <a:gd name="connsiteY5" fmla="*/ 688258 h 717755"/>
              <a:gd name="connsiteX6" fmla="*/ 2773075 w 2773075"/>
              <a:gd name="connsiteY6" fmla="*/ 717755 h 71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73075" h="717755">
                <a:moveTo>
                  <a:pt x="29875" y="0"/>
                </a:moveTo>
                <a:cubicBezTo>
                  <a:pt x="1197" y="109793"/>
                  <a:pt x="-27480" y="219587"/>
                  <a:pt x="49539" y="304800"/>
                </a:cubicBezTo>
                <a:cubicBezTo>
                  <a:pt x="126558" y="390013"/>
                  <a:pt x="298623" y="458839"/>
                  <a:pt x="491991" y="511278"/>
                </a:cubicBezTo>
                <a:cubicBezTo>
                  <a:pt x="685359" y="563717"/>
                  <a:pt x="916417" y="588297"/>
                  <a:pt x="1209746" y="619433"/>
                </a:cubicBezTo>
                <a:cubicBezTo>
                  <a:pt x="1503075" y="650569"/>
                  <a:pt x="2032378" y="686620"/>
                  <a:pt x="2251965" y="698091"/>
                </a:cubicBezTo>
                <a:cubicBezTo>
                  <a:pt x="2471552" y="709562"/>
                  <a:pt x="2440417" y="684981"/>
                  <a:pt x="2527268" y="688258"/>
                </a:cubicBezTo>
                <a:cubicBezTo>
                  <a:pt x="2614119" y="691535"/>
                  <a:pt x="2693597" y="704645"/>
                  <a:pt x="2773075" y="7177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0E7DED08-116B-431F-99A1-A7FB2CD1A3BA}"/>
              </a:ext>
            </a:extLst>
          </p:cNvPr>
          <p:cNvSpPr/>
          <p:nvPr/>
        </p:nvSpPr>
        <p:spPr>
          <a:xfrm>
            <a:off x="8052619" y="1397162"/>
            <a:ext cx="717755" cy="333315"/>
          </a:xfrm>
          <a:custGeom>
            <a:avLst/>
            <a:gdLst>
              <a:gd name="connsiteX0" fmla="*/ 0 w 717755"/>
              <a:gd name="connsiteY0" fmla="*/ 333315 h 333315"/>
              <a:gd name="connsiteX1" fmla="*/ 176981 w 717755"/>
              <a:gd name="connsiteY1" fmla="*/ 166167 h 333315"/>
              <a:gd name="connsiteX2" fmla="*/ 511278 w 717755"/>
              <a:gd name="connsiteY2" fmla="*/ 8851 h 333315"/>
              <a:gd name="connsiteX3" fmla="*/ 717755 w 717755"/>
              <a:gd name="connsiteY3" fmla="*/ 18683 h 333315"/>
              <a:gd name="connsiteX4" fmla="*/ 717755 w 717755"/>
              <a:gd name="connsiteY4" fmla="*/ 18683 h 33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755" h="333315">
                <a:moveTo>
                  <a:pt x="0" y="333315"/>
                </a:moveTo>
                <a:cubicBezTo>
                  <a:pt x="45884" y="276779"/>
                  <a:pt x="91768" y="220244"/>
                  <a:pt x="176981" y="166167"/>
                </a:cubicBezTo>
                <a:cubicBezTo>
                  <a:pt x="262194" y="112090"/>
                  <a:pt x="421149" y="33432"/>
                  <a:pt x="511278" y="8851"/>
                </a:cubicBezTo>
                <a:cubicBezTo>
                  <a:pt x="601407" y="-15730"/>
                  <a:pt x="717755" y="18683"/>
                  <a:pt x="717755" y="18683"/>
                </a:cubicBezTo>
                <a:lnTo>
                  <a:pt x="717755" y="18683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0C3461E-D418-40D7-93D1-C5A0164B02FB}"/>
              </a:ext>
            </a:extLst>
          </p:cNvPr>
          <p:cNvSpPr txBox="1"/>
          <p:nvPr/>
        </p:nvSpPr>
        <p:spPr>
          <a:xfrm>
            <a:off x="8766460" y="122342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e4p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DEB7F80-92B0-443F-8AE1-D23D1504F7C8}"/>
              </a:ext>
            </a:extLst>
          </p:cNvPr>
          <p:cNvSpPr txBox="1"/>
          <p:nvPr/>
        </p:nvSpPr>
        <p:spPr>
          <a:xfrm>
            <a:off x="8016338" y="1647437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TKT2: 0.88</a:t>
            </a: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4C8C1F9A-D900-4805-A699-47D4DD1AD5F4}"/>
              </a:ext>
            </a:extLst>
          </p:cNvPr>
          <p:cNvSpPr/>
          <p:nvPr/>
        </p:nvSpPr>
        <p:spPr>
          <a:xfrm>
            <a:off x="9340645" y="1444420"/>
            <a:ext cx="671558" cy="500182"/>
          </a:xfrm>
          <a:custGeom>
            <a:avLst/>
            <a:gdLst>
              <a:gd name="connsiteX0" fmla="*/ 0 w 671558"/>
              <a:gd name="connsiteY0" fmla="*/ 20586 h 500182"/>
              <a:gd name="connsiteX1" fmla="*/ 206478 w 671558"/>
              <a:gd name="connsiteY1" fmla="*/ 40251 h 500182"/>
              <a:gd name="connsiteX2" fmla="*/ 373626 w 671558"/>
              <a:gd name="connsiteY2" fmla="*/ 384380 h 500182"/>
              <a:gd name="connsiteX3" fmla="*/ 629265 w 671558"/>
              <a:gd name="connsiteY3" fmla="*/ 492535 h 500182"/>
              <a:gd name="connsiteX4" fmla="*/ 668594 w 671558"/>
              <a:gd name="connsiteY4" fmla="*/ 482703 h 50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558" h="500182">
                <a:moveTo>
                  <a:pt x="0" y="20586"/>
                </a:moveTo>
                <a:cubicBezTo>
                  <a:pt x="72103" y="102"/>
                  <a:pt x="144207" y="-20381"/>
                  <a:pt x="206478" y="40251"/>
                </a:cubicBezTo>
                <a:cubicBezTo>
                  <a:pt x="268749" y="100883"/>
                  <a:pt x="303162" y="308999"/>
                  <a:pt x="373626" y="384380"/>
                </a:cubicBezTo>
                <a:cubicBezTo>
                  <a:pt x="444091" y="459761"/>
                  <a:pt x="580104" y="476148"/>
                  <a:pt x="629265" y="492535"/>
                </a:cubicBezTo>
                <a:cubicBezTo>
                  <a:pt x="678426" y="508922"/>
                  <a:pt x="673510" y="495812"/>
                  <a:pt x="668594" y="4827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E9A26577-10A0-4B73-848A-1C4AAC89A9D8}"/>
              </a:ext>
            </a:extLst>
          </p:cNvPr>
          <p:cNvSpPr/>
          <p:nvPr/>
        </p:nvSpPr>
        <p:spPr>
          <a:xfrm>
            <a:off x="3763557" y="1288026"/>
            <a:ext cx="6491488" cy="951350"/>
          </a:xfrm>
          <a:custGeom>
            <a:avLst/>
            <a:gdLst>
              <a:gd name="connsiteX0" fmla="*/ 51359 w 6491488"/>
              <a:gd name="connsiteY0" fmla="*/ 0 h 951350"/>
              <a:gd name="connsiteX1" fmla="*/ 2198 w 6491488"/>
              <a:gd name="connsiteY1" fmla="*/ 196645 h 951350"/>
              <a:gd name="connsiteX2" fmla="*/ 51359 w 6491488"/>
              <a:gd name="connsiteY2" fmla="*/ 314632 h 951350"/>
              <a:gd name="connsiteX3" fmla="*/ 405320 w 6491488"/>
              <a:gd name="connsiteY3" fmla="*/ 511277 h 951350"/>
              <a:gd name="connsiteX4" fmla="*/ 1064082 w 6491488"/>
              <a:gd name="connsiteY4" fmla="*/ 727587 h 951350"/>
              <a:gd name="connsiteX5" fmla="*/ 1880159 w 6491488"/>
              <a:gd name="connsiteY5" fmla="*/ 806245 h 951350"/>
              <a:gd name="connsiteX6" fmla="*/ 2519256 w 6491488"/>
              <a:gd name="connsiteY6" fmla="*/ 943897 h 951350"/>
              <a:gd name="connsiteX7" fmla="*/ 3335333 w 6491488"/>
              <a:gd name="connsiteY7" fmla="*/ 934064 h 951350"/>
              <a:gd name="connsiteX8" fmla="*/ 4210404 w 6491488"/>
              <a:gd name="connsiteY8" fmla="*/ 934064 h 951350"/>
              <a:gd name="connsiteX9" fmla="*/ 5400108 w 6491488"/>
              <a:gd name="connsiteY9" fmla="*/ 707922 h 951350"/>
              <a:gd name="connsiteX10" fmla="*/ 6265346 w 6491488"/>
              <a:gd name="connsiteY10" fmla="*/ 688258 h 951350"/>
              <a:gd name="connsiteX11" fmla="*/ 6491488 w 6491488"/>
              <a:gd name="connsiteY11" fmla="*/ 707922 h 95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91488" h="951350">
                <a:moveTo>
                  <a:pt x="51359" y="0"/>
                </a:moveTo>
                <a:cubicBezTo>
                  <a:pt x="26778" y="72103"/>
                  <a:pt x="2198" y="144206"/>
                  <a:pt x="2198" y="196645"/>
                </a:cubicBezTo>
                <a:cubicBezTo>
                  <a:pt x="2198" y="249084"/>
                  <a:pt x="-15828" y="262193"/>
                  <a:pt x="51359" y="314632"/>
                </a:cubicBezTo>
                <a:cubicBezTo>
                  <a:pt x="118546" y="367071"/>
                  <a:pt x="236533" y="442451"/>
                  <a:pt x="405320" y="511277"/>
                </a:cubicBezTo>
                <a:cubicBezTo>
                  <a:pt x="574107" y="580103"/>
                  <a:pt x="818276" y="678426"/>
                  <a:pt x="1064082" y="727587"/>
                </a:cubicBezTo>
                <a:cubicBezTo>
                  <a:pt x="1309888" y="776748"/>
                  <a:pt x="1637630" y="770193"/>
                  <a:pt x="1880159" y="806245"/>
                </a:cubicBezTo>
                <a:cubicBezTo>
                  <a:pt x="2122688" y="842297"/>
                  <a:pt x="2276727" y="922594"/>
                  <a:pt x="2519256" y="943897"/>
                </a:cubicBezTo>
                <a:cubicBezTo>
                  <a:pt x="2761785" y="965200"/>
                  <a:pt x="3335333" y="934064"/>
                  <a:pt x="3335333" y="934064"/>
                </a:cubicBezTo>
                <a:cubicBezTo>
                  <a:pt x="3617191" y="932425"/>
                  <a:pt x="3866275" y="971754"/>
                  <a:pt x="4210404" y="934064"/>
                </a:cubicBezTo>
                <a:cubicBezTo>
                  <a:pt x="4554533" y="896374"/>
                  <a:pt x="5057618" y="748890"/>
                  <a:pt x="5400108" y="707922"/>
                </a:cubicBezTo>
                <a:cubicBezTo>
                  <a:pt x="5742598" y="666954"/>
                  <a:pt x="6083449" y="688258"/>
                  <a:pt x="6265346" y="688258"/>
                </a:cubicBezTo>
                <a:cubicBezTo>
                  <a:pt x="6447243" y="688258"/>
                  <a:pt x="6469365" y="698090"/>
                  <a:pt x="6491488" y="70792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395504A-A2CE-417A-9F28-3F921725F93C}"/>
              </a:ext>
            </a:extLst>
          </p:cNvPr>
          <p:cNvSpPr/>
          <p:nvPr/>
        </p:nvSpPr>
        <p:spPr>
          <a:xfrm>
            <a:off x="6056671" y="771210"/>
            <a:ext cx="4474980" cy="1234571"/>
          </a:xfrm>
          <a:custGeom>
            <a:avLst/>
            <a:gdLst>
              <a:gd name="connsiteX0" fmla="*/ 4208206 w 4474980"/>
              <a:gd name="connsiteY0" fmla="*/ 1234571 h 1234571"/>
              <a:gd name="connsiteX1" fmla="*/ 4473677 w 4474980"/>
              <a:gd name="connsiteY1" fmla="*/ 703629 h 1234571"/>
              <a:gd name="connsiteX2" fmla="*/ 4109884 w 4474980"/>
              <a:gd name="connsiteY2" fmla="*/ 408661 h 1234571"/>
              <a:gd name="connsiteX3" fmla="*/ 3588774 w 4474980"/>
              <a:gd name="connsiteY3" fmla="*/ 231680 h 1234571"/>
              <a:gd name="connsiteX4" fmla="*/ 2989006 w 4474980"/>
              <a:gd name="connsiteY4" fmla="*/ 212016 h 1234571"/>
              <a:gd name="connsiteX5" fmla="*/ 2212258 w 4474980"/>
              <a:gd name="connsiteY5" fmla="*/ 5538 h 1234571"/>
              <a:gd name="connsiteX6" fmla="*/ 1573161 w 4474980"/>
              <a:gd name="connsiteY6" fmla="*/ 54700 h 1234571"/>
              <a:gd name="connsiteX7" fmla="*/ 904568 w 4474980"/>
              <a:gd name="connsiteY7" fmla="*/ 103861 h 1234571"/>
              <a:gd name="connsiteX8" fmla="*/ 186813 w 4474980"/>
              <a:gd name="connsiteY8" fmla="*/ 153022 h 1234571"/>
              <a:gd name="connsiteX9" fmla="*/ 0 w 4474980"/>
              <a:gd name="connsiteY9" fmla="*/ 261177 h 1234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74980" h="1234571">
                <a:moveTo>
                  <a:pt x="4208206" y="1234571"/>
                </a:moveTo>
                <a:cubicBezTo>
                  <a:pt x="4349135" y="1037926"/>
                  <a:pt x="4490064" y="841281"/>
                  <a:pt x="4473677" y="703629"/>
                </a:cubicBezTo>
                <a:cubicBezTo>
                  <a:pt x="4457290" y="565977"/>
                  <a:pt x="4257368" y="487319"/>
                  <a:pt x="4109884" y="408661"/>
                </a:cubicBezTo>
                <a:cubicBezTo>
                  <a:pt x="3962400" y="330003"/>
                  <a:pt x="3775587" y="264454"/>
                  <a:pt x="3588774" y="231680"/>
                </a:cubicBezTo>
                <a:cubicBezTo>
                  <a:pt x="3401961" y="198906"/>
                  <a:pt x="3218425" y="249706"/>
                  <a:pt x="2989006" y="212016"/>
                </a:cubicBezTo>
                <a:cubicBezTo>
                  <a:pt x="2759587" y="174326"/>
                  <a:pt x="2448232" y="31757"/>
                  <a:pt x="2212258" y="5538"/>
                </a:cubicBezTo>
                <a:cubicBezTo>
                  <a:pt x="1976284" y="-20681"/>
                  <a:pt x="1573161" y="54700"/>
                  <a:pt x="1573161" y="54700"/>
                </a:cubicBezTo>
                <a:lnTo>
                  <a:pt x="904568" y="103861"/>
                </a:lnTo>
                <a:cubicBezTo>
                  <a:pt x="673510" y="120248"/>
                  <a:pt x="337574" y="126803"/>
                  <a:pt x="186813" y="153022"/>
                </a:cubicBezTo>
                <a:cubicBezTo>
                  <a:pt x="36052" y="179241"/>
                  <a:pt x="18026" y="220209"/>
                  <a:pt x="0" y="261177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81769321-518C-4DD1-9E02-86C2AF15B70F}"/>
              </a:ext>
            </a:extLst>
          </p:cNvPr>
          <p:cNvSpPr/>
          <p:nvPr/>
        </p:nvSpPr>
        <p:spPr>
          <a:xfrm>
            <a:off x="10078065" y="1966452"/>
            <a:ext cx="491612" cy="206477"/>
          </a:xfrm>
          <a:custGeom>
            <a:avLst/>
            <a:gdLst>
              <a:gd name="connsiteX0" fmla="*/ 0 w 491612"/>
              <a:gd name="connsiteY0" fmla="*/ 0 h 206477"/>
              <a:gd name="connsiteX1" fmla="*/ 176980 w 491612"/>
              <a:gd name="connsiteY1" fmla="*/ 29496 h 206477"/>
              <a:gd name="connsiteX2" fmla="*/ 353961 w 491612"/>
              <a:gd name="connsiteY2" fmla="*/ 68825 h 206477"/>
              <a:gd name="connsiteX3" fmla="*/ 462116 w 491612"/>
              <a:gd name="connsiteY3" fmla="*/ 157316 h 206477"/>
              <a:gd name="connsiteX4" fmla="*/ 491612 w 491612"/>
              <a:gd name="connsiteY4" fmla="*/ 206477 h 20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612" h="206477">
                <a:moveTo>
                  <a:pt x="0" y="0"/>
                </a:moveTo>
                <a:cubicBezTo>
                  <a:pt x="58993" y="9012"/>
                  <a:pt x="117987" y="18025"/>
                  <a:pt x="176980" y="29496"/>
                </a:cubicBezTo>
                <a:cubicBezTo>
                  <a:pt x="235973" y="40967"/>
                  <a:pt x="306438" y="47522"/>
                  <a:pt x="353961" y="68825"/>
                </a:cubicBezTo>
                <a:cubicBezTo>
                  <a:pt x="401484" y="90128"/>
                  <a:pt x="439174" y="134374"/>
                  <a:pt x="462116" y="157316"/>
                </a:cubicBezTo>
                <a:cubicBezTo>
                  <a:pt x="485058" y="180258"/>
                  <a:pt x="488335" y="193367"/>
                  <a:pt x="491612" y="206477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A33C18D-A9A5-4294-9FED-EAA0762F4ADC}"/>
              </a:ext>
            </a:extLst>
          </p:cNvPr>
          <p:cNvSpPr txBox="1"/>
          <p:nvPr/>
        </p:nvSpPr>
        <p:spPr>
          <a:xfrm>
            <a:off x="10449683" y="214411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s7p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44E454E-38B6-4741-B8A6-F3208541FBB6}"/>
              </a:ext>
            </a:extLst>
          </p:cNvPr>
          <p:cNvSpPr txBox="1"/>
          <p:nvPr/>
        </p:nvSpPr>
        <p:spPr>
          <a:xfrm>
            <a:off x="8616106" y="2055492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TALA: 0.86</a:t>
            </a:r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C3A73CE-5253-48EB-8C6B-CEA608845A1B}"/>
              </a:ext>
            </a:extLst>
          </p:cNvPr>
          <p:cNvSpPr/>
          <p:nvPr/>
        </p:nvSpPr>
        <p:spPr>
          <a:xfrm>
            <a:off x="5791200" y="530942"/>
            <a:ext cx="5209984" cy="2278133"/>
          </a:xfrm>
          <a:custGeom>
            <a:avLst/>
            <a:gdLst>
              <a:gd name="connsiteX0" fmla="*/ 0 w 5209984"/>
              <a:gd name="connsiteY0" fmla="*/ 806245 h 2278133"/>
              <a:gd name="connsiteX1" fmla="*/ 9832 w 5209984"/>
              <a:gd name="connsiteY1" fmla="*/ 1396181 h 2278133"/>
              <a:gd name="connsiteX2" fmla="*/ 39329 w 5209984"/>
              <a:gd name="connsiteY2" fmla="*/ 1799303 h 2278133"/>
              <a:gd name="connsiteX3" fmla="*/ 383458 w 5209984"/>
              <a:gd name="connsiteY3" fmla="*/ 2025445 h 2278133"/>
              <a:gd name="connsiteX4" fmla="*/ 1848465 w 5209984"/>
              <a:gd name="connsiteY4" fmla="*/ 2231923 h 2278133"/>
              <a:gd name="connsiteX5" fmla="*/ 3254477 w 5209984"/>
              <a:gd name="connsiteY5" fmla="*/ 2271252 h 2278133"/>
              <a:gd name="connsiteX6" fmla="*/ 4041058 w 5209984"/>
              <a:gd name="connsiteY6" fmla="*/ 2271252 h 2278133"/>
              <a:gd name="connsiteX7" fmla="*/ 4817806 w 5209984"/>
              <a:gd name="connsiteY7" fmla="*/ 2202426 h 2278133"/>
              <a:gd name="connsiteX8" fmla="*/ 5171768 w 5209984"/>
              <a:gd name="connsiteY8" fmla="*/ 2143432 h 2278133"/>
              <a:gd name="connsiteX9" fmla="*/ 5191432 w 5209984"/>
              <a:gd name="connsiteY9" fmla="*/ 983226 h 2278133"/>
              <a:gd name="connsiteX10" fmla="*/ 5093110 w 5209984"/>
              <a:gd name="connsiteY10" fmla="*/ 717755 h 2278133"/>
              <a:gd name="connsiteX11" fmla="*/ 4709652 w 5209984"/>
              <a:gd name="connsiteY11" fmla="*/ 383458 h 2278133"/>
              <a:gd name="connsiteX12" fmla="*/ 3952568 w 5209984"/>
              <a:gd name="connsiteY12" fmla="*/ 68826 h 2278133"/>
              <a:gd name="connsiteX13" fmla="*/ 3293806 w 5209984"/>
              <a:gd name="connsiteY13" fmla="*/ 68826 h 2278133"/>
              <a:gd name="connsiteX14" fmla="*/ 2684206 w 5209984"/>
              <a:gd name="connsiteY14" fmla="*/ 0 h 227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209984" h="2278133">
                <a:moveTo>
                  <a:pt x="0" y="806245"/>
                </a:moveTo>
                <a:cubicBezTo>
                  <a:pt x="1638" y="1018458"/>
                  <a:pt x="3277" y="1230671"/>
                  <a:pt x="9832" y="1396181"/>
                </a:cubicBezTo>
                <a:cubicBezTo>
                  <a:pt x="16387" y="1561691"/>
                  <a:pt x="-22942" y="1694426"/>
                  <a:pt x="39329" y="1799303"/>
                </a:cubicBezTo>
                <a:cubicBezTo>
                  <a:pt x="101600" y="1904180"/>
                  <a:pt x="81935" y="1953342"/>
                  <a:pt x="383458" y="2025445"/>
                </a:cubicBezTo>
                <a:cubicBezTo>
                  <a:pt x="684981" y="2097548"/>
                  <a:pt x="1369962" y="2190955"/>
                  <a:pt x="1848465" y="2231923"/>
                </a:cubicBezTo>
                <a:cubicBezTo>
                  <a:pt x="2326968" y="2272891"/>
                  <a:pt x="2889045" y="2264697"/>
                  <a:pt x="3254477" y="2271252"/>
                </a:cubicBezTo>
                <a:cubicBezTo>
                  <a:pt x="3619909" y="2277807"/>
                  <a:pt x="3780503" y="2282723"/>
                  <a:pt x="4041058" y="2271252"/>
                </a:cubicBezTo>
                <a:cubicBezTo>
                  <a:pt x="4301613" y="2259781"/>
                  <a:pt x="4629354" y="2223729"/>
                  <a:pt x="4817806" y="2202426"/>
                </a:cubicBezTo>
                <a:cubicBezTo>
                  <a:pt x="5006258" y="2181123"/>
                  <a:pt x="5109497" y="2346632"/>
                  <a:pt x="5171768" y="2143432"/>
                </a:cubicBezTo>
                <a:cubicBezTo>
                  <a:pt x="5234039" y="1940232"/>
                  <a:pt x="5204542" y="1220839"/>
                  <a:pt x="5191432" y="983226"/>
                </a:cubicBezTo>
                <a:cubicBezTo>
                  <a:pt x="5178322" y="745613"/>
                  <a:pt x="5173407" y="817716"/>
                  <a:pt x="5093110" y="717755"/>
                </a:cubicBezTo>
                <a:cubicBezTo>
                  <a:pt x="5012813" y="617794"/>
                  <a:pt x="4899742" y="491613"/>
                  <a:pt x="4709652" y="383458"/>
                </a:cubicBezTo>
                <a:cubicBezTo>
                  <a:pt x="4519562" y="275303"/>
                  <a:pt x="4188542" y="121265"/>
                  <a:pt x="3952568" y="68826"/>
                </a:cubicBezTo>
                <a:cubicBezTo>
                  <a:pt x="3716594" y="16387"/>
                  <a:pt x="3505200" y="80297"/>
                  <a:pt x="3293806" y="68826"/>
                </a:cubicBezTo>
                <a:cubicBezTo>
                  <a:pt x="3082412" y="57355"/>
                  <a:pt x="2883309" y="28677"/>
                  <a:pt x="2684206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89540C34-0C65-4B42-92AC-7748520C28B5}"/>
              </a:ext>
            </a:extLst>
          </p:cNvPr>
          <p:cNvSpPr/>
          <p:nvPr/>
        </p:nvSpPr>
        <p:spPr>
          <a:xfrm>
            <a:off x="10805652" y="1641987"/>
            <a:ext cx="186813" cy="530942"/>
          </a:xfrm>
          <a:custGeom>
            <a:avLst/>
            <a:gdLst>
              <a:gd name="connsiteX0" fmla="*/ 0 w 186813"/>
              <a:gd name="connsiteY0" fmla="*/ 530942 h 530942"/>
              <a:gd name="connsiteX1" fmla="*/ 137651 w 186813"/>
              <a:gd name="connsiteY1" fmla="*/ 373626 h 530942"/>
              <a:gd name="connsiteX2" fmla="*/ 186813 w 186813"/>
              <a:gd name="connsiteY2" fmla="*/ 0 h 53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813" h="530942">
                <a:moveTo>
                  <a:pt x="0" y="530942"/>
                </a:moveTo>
                <a:cubicBezTo>
                  <a:pt x="53258" y="496529"/>
                  <a:pt x="106516" y="462116"/>
                  <a:pt x="137651" y="373626"/>
                </a:cubicBezTo>
                <a:cubicBezTo>
                  <a:pt x="168786" y="285136"/>
                  <a:pt x="177799" y="142568"/>
                  <a:pt x="18681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A8169982-35BE-4B75-8F73-ABD015650F14}"/>
              </a:ext>
            </a:extLst>
          </p:cNvPr>
          <p:cNvSpPr/>
          <p:nvPr/>
        </p:nvSpPr>
        <p:spPr>
          <a:xfrm>
            <a:off x="9438968" y="647053"/>
            <a:ext cx="698090" cy="110031"/>
          </a:xfrm>
          <a:custGeom>
            <a:avLst/>
            <a:gdLst>
              <a:gd name="connsiteX0" fmla="*/ 698090 w 698090"/>
              <a:gd name="connsiteY0" fmla="*/ 100199 h 110031"/>
              <a:gd name="connsiteX1" fmla="*/ 481780 w 698090"/>
              <a:gd name="connsiteY1" fmla="*/ 1876 h 110031"/>
              <a:gd name="connsiteX2" fmla="*/ 324464 w 698090"/>
              <a:gd name="connsiteY2" fmla="*/ 41205 h 110031"/>
              <a:gd name="connsiteX3" fmla="*/ 0 w 698090"/>
              <a:gd name="connsiteY3" fmla="*/ 110031 h 11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90" h="110031">
                <a:moveTo>
                  <a:pt x="698090" y="100199"/>
                </a:moveTo>
                <a:cubicBezTo>
                  <a:pt x="621070" y="55953"/>
                  <a:pt x="544051" y="11708"/>
                  <a:pt x="481780" y="1876"/>
                </a:cubicBezTo>
                <a:cubicBezTo>
                  <a:pt x="419509" y="-7956"/>
                  <a:pt x="404761" y="23179"/>
                  <a:pt x="324464" y="41205"/>
                </a:cubicBezTo>
                <a:cubicBezTo>
                  <a:pt x="244167" y="59231"/>
                  <a:pt x="122083" y="84631"/>
                  <a:pt x="0" y="110031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D7C84BC-4215-4E52-B300-15F6BC655890}"/>
              </a:ext>
            </a:extLst>
          </p:cNvPr>
          <p:cNvSpPr txBox="1"/>
          <p:nvPr/>
        </p:nvSpPr>
        <p:spPr>
          <a:xfrm>
            <a:off x="9010113" y="551486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r5p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00BFF57-EECC-4E60-B98D-2C6A4962AB4C}"/>
              </a:ext>
            </a:extLst>
          </p:cNvPr>
          <p:cNvSpPr txBox="1"/>
          <p:nvPr/>
        </p:nvSpPr>
        <p:spPr>
          <a:xfrm>
            <a:off x="8891491" y="2561719"/>
            <a:ext cx="705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TKT1:0.86</a:t>
            </a: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4756F800-C776-4E6E-B576-DB92D4C9BB99}"/>
              </a:ext>
            </a:extLst>
          </p:cNvPr>
          <p:cNvSpPr/>
          <p:nvPr/>
        </p:nvSpPr>
        <p:spPr>
          <a:xfrm>
            <a:off x="7187381" y="560439"/>
            <a:ext cx="1828800" cy="216309"/>
          </a:xfrm>
          <a:custGeom>
            <a:avLst/>
            <a:gdLst>
              <a:gd name="connsiteX0" fmla="*/ 1828800 w 1828800"/>
              <a:gd name="connsiteY0" fmla="*/ 216309 h 216309"/>
              <a:gd name="connsiteX1" fmla="*/ 1258529 w 1828800"/>
              <a:gd name="connsiteY1" fmla="*/ 117987 h 216309"/>
              <a:gd name="connsiteX2" fmla="*/ 570271 w 1828800"/>
              <a:gd name="connsiteY2" fmla="*/ 117987 h 216309"/>
              <a:gd name="connsiteX3" fmla="*/ 98322 w 1828800"/>
              <a:gd name="connsiteY3" fmla="*/ 117987 h 216309"/>
              <a:gd name="connsiteX4" fmla="*/ 0 w 1828800"/>
              <a:gd name="connsiteY4" fmla="*/ 0 h 21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216309">
                <a:moveTo>
                  <a:pt x="1828800" y="216309"/>
                </a:moveTo>
                <a:cubicBezTo>
                  <a:pt x="1648542" y="175341"/>
                  <a:pt x="1468284" y="134374"/>
                  <a:pt x="1258529" y="117987"/>
                </a:cubicBezTo>
                <a:cubicBezTo>
                  <a:pt x="1048774" y="101600"/>
                  <a:pt x="570271" y="117987"/>
                  <a:pt x="570271" y="117987"/>
                </a:cubicBezTo>
                <a:cubicBezTo>
                  <a:pt x="376903" y="117987"/>
                  <a:pt x="193367" y="137651"/>
                  <a:pt x="98322" y="117987"/>
                </a:cubicBezTo>
                <a:cubicBezTo>
                  <a:pt x="3277" y="98322"/>
                  <a:pt x="1638" y="49161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2758A13-2865-493E-81E5-2193BB45FE55}"/>
              </a:ext>
            </a:extLst>
          </p:cNvPr>
          <p:cNvSpPr txBox="1"/>
          <p:nvPr/>
        </p:nvSpPr>
        <p:spPr>
          <a:xfrm>
            <a:off x="7162061" y="482860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RPI:0.86</a:t>
            </a: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6F177BB3-6CF5-4B85-BE72-3C2DDB0DB8FC}"/>
              </a:ext>
            </a:extLst>
          </p:cNvPr>
          <p:cNvSpPr/>
          <p:nvPr/>
        </p:nvSpPr>
        <p:spPr>
          <a:xfrm>
            <a:off x="8967019" y="5338916"/>
            <a:ext cx="845575" cy="142012"/>
          </a:xfrm>
          <a:custGeom>
            <a:avLst/>
            <a:gdLst>
              <a:gd name="connsiteX0" fmla="*/ 845575 w 845575"/>
              <a:gd name="connsiteY0" fmla="*/ 29497 h 142012"/>
              <a:gd name="connsiteX1" fmla="*/ 698091 w 845575"/>
              <a:gd name="connsiteY1" fmla="*/ 127819 h 142012"/>
              <a:gd name="connsiteX2" fmla="*/ 363794 w 845575"/>
              <a:gd name="connsiteY2" fmla="*/ 127819 h 142012"/>
              <a:gd name="connsiteX3" fmla="*/ 0 w 845575"/>
              <a:gd name="connsiteY3" fmla="*/ 0 h 14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5575" h="142012">
                <a:moveTo>
                  <a:pt x="845575" y="29497"/>
                </a:moveTo>
                <a:cubicBezTo>
                  <a:pt x="811981" y="70464"/>
                  <a:pt x="778388" y="111432"/>
                  <a:pt x="698091" y="127819"/>
                </a:cubicBezTo>
                <a:cubicBezTo>
                  <a:pt x="617794" y="144206"/>
                  <a:pt x="480143" y="149122"/>
                  <a:pt x="363794" y="127819"/>
                </a:cubicBezTo>
                <a:cubicBezTo>
                  <a:pt x="247445" y="106516"/>
                  <a:pt x="123722" y="53258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792CF53-2BA6-4632-BA16-8E8F6E74C77E}"/>
              </a:ext>
            </a:extLst>
          </p:cNvPr>
          <p:cNvSpPr txBox="1"/>
          <p:nvPr/>
        </p:nvSpPr>
        <p:spPr>
          <a:xfrm>
            <a:off x="8625211" y="5374625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OORr</a:t>
            </a:r>
            <a:r>
              <a:rPr lang="en-US" sz="1000" dirty="0">
                <a:solidFill>
                  <a:srgbClr val="FF0000"/>
                </a:solidFill>
              </a:rPr>
              <a:t>: 0.76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C5FDBE7-1DC9-4C09-A2D5-174414776D0E}"/>
              </a:ext>
            </a:extLst>
          </p:cNvPr>
          <p:cNvSpPr txBox="1"/>
          <p:nvPr/>
        </p:nvSpPr>
        <p:spPr>
          <a:xfrm>
            <a:off x="10435129" y="3420733"/>
            <a:ext cx="12522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Acetate export: 0.41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7E0D48F-9972-4A92-BAE4-5BD57FAC0EAE}"/>
              </a:ext>
            </a:extLst>
          </p:cNvPr>
          <p:cNvSpPr txBox="1"/>
          <p:nvPr/>
        </p:nvSpPr>
        <p:spPr>
          <a:xfrm>
            <a:off x="8499888" y="3066723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ACOAH: 0.40</a:t>
            </a: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790FEFBC-3A1C-496D-9361-202D07E8836E}"/>
              </a:ext>
            </a:extLst>
          </p:cNvPr>
          <p:cNvSpPr/>
          <p:nvPr/>
        </p:nvSpPr>
        <p:spPr>
          <a:xfrm>
            <a:off x="6499123" y="2930013"/>
            <a:ext cx="88490" cy="265471"/>
          </a:xfrm>
          <a:custGeom>
            <a:avLst/>
            <a:gdLst>
              <a:gd name="connsiteX0" fmla="*/ 88490 w 88490"/>
              <a:gd name="connsiteY0" fmla="*/ 0 h 265471"/>
              <a:gd name="connsiteX1" fmla="*/ 9832 w 88490"/>
              <a:gd name="connsiteY1" fmla="*/ 108155 h 265471"/>
              <a:gd name="connsiteX2" fmla="*/ 9832 w 88490"/>
              <a:gd name="connsiteY2" fmla="*/ 216310 h 265471"/>
              <a:gd name="connsiteX3" fmla="*/ 88490 w 88490"/>
              <a:gd name="connsiteY3" fmla="*/ 265471 h 265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490" h="265471">
                <a:moveTo>
                  <a:pt x="88490" y="0"/>
                </a:moveTo>
                <a:cubicBezTo>
                  <a:pt x="55716" y="36051"/>
                  <a:pt x="22942" y="72103"/>
                  <a:pt x="9832" y="108155"/>
                </a:cubicBezTo>
                <a:cubicBezTo>
                  <a:pt x="-3278" y="144207"/>
                  <a:pt x="-3278" y="190091"/>
                  <a:pt x="9832" y="216310"/>
                </a:cubicBezTo>
                <a:cubicBezTo>
                  <a:pt x="22942" y="242529"/>
                  <a:pt x="55716" y="254000"/>
                  <a:pt x="88490" y="265471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1E17013-9B15-4A47-B901-1915DA668313}"/>
              </a:ext>
            </a:extLst>
          </p:cNvPr>
          <p:cNvSpPr txBox="1"/>
          <p:nvPr/>
        </p:nvSpPr>
        <p:spPr>
          <a:xfrm>
            <a:off x="5860946" y="2974272"/>
            <a:ext cx="667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PPS: 0.03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83344E7-F1A9-406C-B9D2-B6F6039958EC}"/>
              </a:ext>
            </a:extLst>
          </p:cNvPr>
          <p:cNvSpPr txBox="1"/>
          <p:nvPr/>
        </p:nvSpPr>
        <p:spPr>
          <a:xfrm>
            <a:off x="6747668" y="4073993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MDH: 0.0088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6B51029-66B3-4170-940E-107C610BD61F}"/>
              </a:ext>
            </a:extLst>
          </p:cNvPr>
          <p:cNvSpPr txBox="1"/>
          <p:nvPr/>
        </p:nvSpPr>
        <p:spPr>
          <a:xfrm>
            <a:off x="6773343" y="4698425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FUM: 0.0088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5909AF0-1305-4725-BB85-54E685D6730C}"/>
              </a:ext>
            </a:extLst>
          </p:cNvPr>
          <p:cNvCxnSpPr/>
          <p:nvPr/>
        </p:nvCxnSpPr>
        <p:spPr>
          <a:xfrm flipV="1">
            <a:off x="2653359" y="4609458"/>
            <a:ext cx="1013361" cy="2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28C58878-7988-45F4-9A0E-D7CBF235DC14}"/>
              </a:ext>
            </a:extLst>
          </p:cNvPr>
          <p:cNvSpPr txBox="1"/>
          <p:nvPr/>
        </p:nvSpPr>
        <p:spPr>
          <a:xfrm>
            <a:off x="2162853" y="4446439"/>
            <a:ext cx="4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3E33463-DD60-44AC-B164-D19AFCA97782}"/>
              </a:ext>
            </a:extLst>
          </p:cNvPr>
          <p:cNvSpPr txBox="1"/>
          <p:nvPr/>
        </p:nvSpPr>
        <p:spPr>
          <a:xfrm>
            <a:off x="2565297" y="4299354"/>
            <a:ext cx="15680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Formate</a:t>
            </a:r>
            <a:r>
              <a:rPr lang="en-US" sz="1000" dirty="0">
                <a:solidFill>
                  <a:srgbClr val="FF0000"/>
                </a:solidFill>
              </a:rPr>
              <a:t> transport: 0.0069</a:t>
            </a:r>
          </a:p>
        </p:txBody>
      </p:sp>
    </p:spTree>
    <p:extLst>
      <p:ext uri="{BB962C8B-B14F-4D97-AF65-F5344CB8AC3E}">
        <p14:creationId xmlns:p14="http://schemas.microsoft.com/office/powerpoint/2010/main" val="78949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B68EA9-D2AD-45A4-8111-1C999A0FD6D8}"/>
              </a:ext>
            </a:extLst>
          </p:cNvPr>
          <p:cNvSpPr/>
          <p:nvPr/>
        </p:nvSpPr>
        <p:spPr>
          <a:xfrm>
            <a:off x="2446318" y="246193"/>
            <a:ext cx="8793009" cy="62665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EFB36D-DBED-4A76-B841-8F8A582E7DD0}"/>
              </a:ext>
            </a:extLst>
          </p:cNvPr>
          <p:cNvSpPr/>
          <p:nvPr/>
        </p:nvSpPr>
        <p:spPr>
          <a:xfrm>
            <a:off x="2606535" y="432620"/>
            <a:ext cx="8463151" cy="59225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169AB1-7941-43A3-B1CB-A7E68FBD0F35}"/>
              </a:ext>
            </a:extLst>
          </p:cNvPr>
          <p:cNvSpPr txBox="1"/>
          <p:nvPr/>
        </p:nvSpPr>
        <p:spPr>
          <a:xfrm>
            <a:off x="1791571" y="1950406"/>
            <a:ext cx="476299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glc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C53CE0-9C93-4E7E-BF72-E39006CE9F8F}"/>
              </a:ext>
            </a:extLst>
          </p:cNvPr>
          <p:cNvCxnSpPr>
            <a:cxnSpLocks/>
          </p:cNvCxnSpPr>
          <p:nvPr/>
        </p:nvCxnSpPr>
        <p:spPr>
          <a:xfrm>
            <a:off x="2171937" y="2162447"/>
            <a:ext cx="1019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C68733-A788-4FB9-9E08-FB27CC018BCA}"/>
              </a:ext>
            </a:extLst>
          </p:cNvPr>
          <p:cNvSpPr txBox="1"/>
          <p:nvPr/>
        </p:nvSpPr>
        <p:spPr>
          <a:xfrm>
            <a:off x="3134374" y="2342183"/>
            <a:ext cx="529566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f6p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BFCCD3-4D6E-40FA-9FFD-D066AA71EB11}"/>
              </a:ext>
            </a:extLst>
          </p:cNvPr>
          <p:cNvCxnSpPr>
            <a:cxnSpLocks/>
          </p:cNvCxnSpPr>
          <p:nvPr/>
        </p:nvCxnSpPr>
        <p:spPr>
          <a:xfrm>
            <a:off x="3605000" y="2528564"/>
            <a:ext cx="261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D7B8F28-3B2C-468B-9034-BFAD010FA20D}"/>
              </a:ext>
            </a:extLst>
          </p:cNvPr>
          <p:cNvSpPr txBox="1"/>
          <p:nvPr/>
        </p:nvSpPr>
        <p:spPr>
          <a:xfrm>
            <a:off x="3894748" y="2321712"/>
            <a:ext cx="528329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fdp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0B687E-8E59-45C1-9687-6209203EB44A}"/>
              </a:ext>
            </a:extLst>
          </p:cNvPr>
          <p:cNvCxnSpPr>
            <a:cxnSpLocks/>
          </p:cNvCxnSpPr>
          <p:nvPr/>
        </p:nvCxnSpPr>
        <p:spPr>
          <a:xfrm>
            <a:off x="4349485" y="2495864"/>
            <a:ext cx="605973" cy="3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B199A5-564A-4025-9CB8-5DD76A033583}"/>
              </a:ext>
            </a:extLst>
          </p:cNvPr>
          <p:cNvSpPr txBox="1"/>
          <p:nvPr/>
        </p:nvSpPr>
        <p:spPr>
          <a:xfrm>
            <a:off x="5014248" y="2340927"/>
            <a:ext cx="570804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g3p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362B84-2826-4705-8597-5180D1DE0C0A}"/>
              </a:ext>
            </a:extLst>
          </p:cNvPr>
          <p:cNvSpPr txBox="1"/>
          <p:nvPr/>
        </p:nvSpPr>
        <p:spPr>
          <a:xfrm>
            <a:off x="4573316" y="2777447"/>
            <a:ext cx="708264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dhap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5FA55D-794A-4474-AA78-D475313C9E3E}"/>
              </a:ext>
            </a:extLst>
          </p:cNvPr>
          <p:cNvCxnSpPr>
            <a:cxnSpLocks/>
          </p:cNvCxnSpPr>
          <p:nvPr/>
        </p:nvCxnSpPr>
        <p:spPr>
          <a:xfrm flipV="1">
            <a:off x="5081943" y="2641418"/>
            <a:ext cx="103792" cy="19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D4E106-7D6E-4846-A0E1-C50A6067DDEB}"/>
              </a:ext>
            </a:extLst>
          </p:cNvPr>
          <p:cNvCxnSpPr>
            <a:cxnSpLocks/>
          </p:cNvCxnSpPr>
          <p:nvPr/>
        </p:nvCxnSpPr>
        <p:spPr>
          <a:xfrm>
            <a:off x="5555054" y="2554691"/>
            <a:ext cx="551507" cy="3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16CD2D-BF83-4F7C-B921-3EC851893E89}"/>
              </a:ext>
            </a:extLst>
          </p:cNvPr>
          <p:cNvSpPr txBox="1"/>
          <p:nvPr/>
        </p:nvSpPr>
        <p:spPr>
          <a:xfrm>
            <a:off x="6038065" y="2336134"/>
            <a:ext cx="888681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1,3dgp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D6DEDA-9E3C-4877-AF09-B410C7D8F3B7}"/>
              </a:ext>
            </a:extLst>
          </p:cNvPr>
          <p:cNvCxnSpPr>
            <a:cxnSpLocks/>
          </p:cNvCxnSpPr>
          <p:nvPr/>
        </p:nvCxnSpPr>
        <p:spPr>
          <a:xfrm>
            <a:off x="6375533" y="2614052"/>
            <a:ext cx="0" cy="30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8D39836-6B34-4793-8064-253066CB4722}"/>
              </a:ext>
            </a:extLst>
          </p:cNvPr>
          <p:cNvSpPr txBox="1"/>
          <p:nvPr/>
        </p:nvSpPr>
        <p:spPr>
          <a:xfrm>
            <a:off x="6067957" y="2760798"/>
            <a:ext cx="570804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3pg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D4D772-F95A-49E5-9B64-2B6245E26514}"/>
              </a:ext>
            </a:extLst>
          </p:cNvPr>
          <p:cNvCxnSpPr>
            <a:cxnSpLocks/>
          </p:cNvCxnSpPr>
          <p:nvPr/>
        </p:nvCxnSpPr>
        <p:spPr>
          <a:xfrm>
            <a:off x="6375533" y="2970952"/>
            <a:ext cx="0" cy="30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E549372-52D0-4FBC-BA47-18F0B0E9E041}"/>
              </a:ext>
            </a:extLst>
          </p:cNvPr>
          <p:cNvSpPr txBox="1"/>
          <p:nvPr/>
        </p:nvSpPr>
        <p:spPr>
          <a:xfrm>
            <a:off x="6077965" y="3095824"/>
            <a:ext cx="570804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2pg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EA51A90-59DB-4B3F-B511-63F9CA54FA27}"/>
              </a:ext>
            </a:extLst>
          </p:cNvPr>
          <p:cNvCxnSpPr>
            <a:cxnSpLocks/>
          </p:cNvCxnSpPr>
          <p:nvPr/>
        </p:nvCxnSpPr>
        <p:spPr>
          <a:xfrm>
            <a:off x="6357081" y="3337051"/>
            <a:ext cx="0" cy="24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2A9F2C1-9E6F-4D69-970E-15A6AEA85B82}"/>
              </a:ext>
            </a:extLst>
          </p:cNvPr>
          <p:cNvSpPr txBox="1"/>
          <p:nvPr/>
        </p:nvSpPr>
        <p:spPr>
          <a:xfrm>
            <a:off x="6106561" y="3495445"/>
            <a:ext cx="582832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67F0B2-2812-4414-BCE9-CDD2341D2093}"/>
              </a:ext>
            </a:extLst>
          </p:cNvPr>
          <p:cNvCxnSpPr>
            <a:cxnSpLocks/>
          </p:cNvCxnSpPr>
          <p:nvPr/>
        </p:nvCxnSpPr>
        <p:spPr>
          <a:xfrm>
            <a:off x="6357081" y="3735500"/>
            <a:ext cx="0" cy="24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F698A6F-D01B-450C-8164-652E71CE3ABE}"/>
              </a:ext>
            </a:extLst>
          </p:cNvPr>
          <p:cNvSpPr txBox="1"/>
          <p:nvPr/>
        </p:nvSpPr>
        <p:spPr>
          <a:xfrm>
            <a:off x="6106561" y="3893893"/>
            <a:ext cx="524893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pyr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91A86E7-5CC1-4B1C-AAF1-DB3B4F1839CD}"/>
              </a:ext>
            </a:extLst>
          </p:cNvPr>
          <p:cNvCxnSpPr>
            <a:cxnSpLocks/>
          </p:cNvCxnSpPr>
          <p:nvPr/>
        </p:nvCxnSpPr>
        <p:spPr>
          <a:xfrm flipV="1">
            <a:off x="6630376" y="4132902"/>
            <a:ext cx="432844" cy="3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E33A0A2-0F0C-4C75-BEE0-724D5E24BEB0}"/>
              </a:ext>
            </a:extLst>
          </p:cNvPr>
          <p:cNvSpPr txBox="1"/>
          <p:nvPr/>
        </p:nvSpPr>
        <p:spPr>
          <a:xfrm>
            <a:off x="7032232" y="3893893"/>
            <a:ext cx="773214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accoa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57AE9FA-4F9C-4049-99BE-D578F1D78C1A}"/>
              </a:ext>
            </a:extLst>
          </p:cNvPr>
          <p:cNvCxnSpPr>
            <a:cxnSpLocks/>
            <a:stCxn id="121" idx="0"/>
          </p:cNvCxnSpPr>
          <p:nvPr/>
        </p:nvCxnSpPr>
        <p:spPr>
          <a:xfrm>
            <a:off x="6482406" y="4265292"/>
            <a:ext cx="549826" cy="19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B5E2BD5-95C8-431C-B933-60AE722510FF}"/>
              </a:ext>
            </a:extLst>
          </p:cNvPr>
          <p:cNvSpPr txBox="1"/>
          <p:nvPr/>
        </p:nvSpPr>
        <p:spPr>
          <a:xfrm>
            <a:off x="7038069" y="4303819"/>
            <a:ext cx="565649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oaa</a:t>
            </a:r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0AAF7F1-C7B2-4156-B455-DF675619038E}"/>
              </a:ext>
            </a:extLst>
          </p:cNvPr>
          <p:cNvSpPr/>
          <p:nvPr/>
        </p:nvSpPr>
        <p:spPr>
          <a:xfrm>
            <a:off x="7592067" y="4470680"/>
            <a:ext cx="593740" cy="158001"/>
          </a:xfrm>
          <a:custGeom>
            <a:avLst/>
            <a:gdLst>
              <a:gd name="connsiteX0" fmla="*/ 0 w 553915"/>
              <a:gd name="connsiteY0" fmla="*/ 7614 h 201045"/>
              <a:gd name="connsiteX1" fmla="*/ 228600 w 553915"/>
              <a:gd name="connsiteY1" fmla="*/ 7614 h 201045"/>
              <a:gd name="connsiteX2" fmla="*/ 422031 w 553915"/>
              <a:gd name="connsiteY2" fmla="*/ 86745 h 201045"/>
              <a:gd name="connsiteX3" fmla="*/ 553915 w 553915"/>
              <a:gd name="connsiteY3" fmla="*/ 201045 h 201045"/>
              <a:gd name="connsiteX4" fmla="*/ 553915 w 553915"/>
              <a:gd name="connsiteY4" fmla="*/ 201045 h 20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915" h="201045">
                <a:moveTo>
                  <a:pt x="0" y="7614"/>
                </a:moveTo>
                <a:cubicBezTo>
                  <a:pt x="79131" y="1019"/>
                  <a:pt x="158262" y="-5575"/>
                  <a:pt x="228600" y="7614"/>
                </a:cubicBezTo>
                <a:cubicBezTo>
                  <a:pt x="298939" y="20803"/>
                  <a:pt x="367812" y="54507"/>
                  <a:pt x="422031" y="86745"/>
                </a:cubicBezTo>
                <a:cubicBezTo>
                  <a:pt x="476250" y="118984"/>
                  <a:pt x="553915" y="201045"/>
                  <a:pt x="553915" y="201045"/>
                </a:cubicBezTo>
                <a:lnTo>
                  <a:pt x="553915" y="201045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5B45068-F820-4C7E-B617-8A10A4259045}"/>
              </a:ext>
            </a:extLst>
          </p:cNvPr>
          <p:cNvSpPr/>
          <p:nvPr/>
        </p:nvSpPr>
        <p:spPr>
          <a:xfrm>
            <a:off x="7447321" y="4151902"/>
            <a:ext cx="842155" cy="330081"/>
          </a:xfrm>
          <a:custGeom>
            <a:avLst/>
            <a:gdLst>
              <a:gd name="connsiteX0" fmla="*/ 3152 w 785668"/>
              <a:gd name="connsiteY0" fmla="*/ 0 h 420006"/>
              <a:gd name="connsiteX1" fmla="*/ 11945 w 785668"/>
              <a:gd name="connsiteY1" fmla="*/ 149469 h 420006"/>
              <a:gd name="connsiteX2" fmla="*/ 99868 w 785668"/>
              <a:gd name="connsiteY2" fmla="*/ 254977 h 420006"/>
              <a:gd name="connsiteX3" fmla="*/ 284506 w 785668"/>
              <a:gd name="connsiteY3" fmla="*/ 378069 h 420006"/>
              <a:gd name="connsiteX4" fmla="*/ 372429 w 785668"/>
              <a:gd name="connsiteY4" fmla="*/ 413238 h 420006"/>
              <a:gd name="connsiteX5" fmla="*/ 592237 w 785668"/>
              <a:gd name="connsiteY5" fmla="*/ 413238 h 420006"/>
              <a:gd name="connsiteX6" fmla="*/ 785668 w 785668"/>
              <a:gd name="connsiteY6" fmla="*/ 342900 h 42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5668" h="420006">
                <a:moveTo>
                  <a:pt x="3152" y="0"/>
                </a:moveTo>
                <a:cubicBezTo>
                  <a:pt x="-511" y="53486"/>
                  <a:pt x="-4174" y="106973"/>
                  <a:pt x="11945" y="149469"/>
                </a:cubicBezTo>
                <a:cubicBezTo>
                  <a:pt x="28064" y="191965"/>
                  <a:pt x="54441" y="216877"/>
                  <a:pt x="99868" y="254977"/>
                </a:cubicBezTo>
                <a:cubicBezTo>
                  <a:pt x="145295" y="293077"/>
                  <a:pt x="239079" y="351692"/>
                  <a:pt x="284506" y="378069"/>
                </a:cubicBezTo>
                <a:cubicBezTo>
                  <a:pt x="329933" y="404446"/>
                  <a:pt x="321141" y="407377"/>
                  <a:pt x="372429" y="413238"/>
                </a:cubicBezTo>
                <a:cubicBezTo>
                  <a:pt x="423717" y="419099"/>
                  <a:pt x="523364" y="424961"/>
                  <a:pt x="592237" y="413238"/>
                </a:cubicBezTo>
                <a:cubicBezTo>
                  <a:pt x="661110" y="401515"/>
                  <a:pt x="723389" y="372207"/>
                  <a:pt x="785668" y="34290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8FFECE-2B2B-4F7D-B9A0-4E2C9BD36D57}"/>
              </a:ext>
            </a:extLst>
          </p:cNvPr>
          <p:cNvSpPr txBox="1"/>
          <p:nvPr/>
        </p:nvSpPr>
        <p:spPr>
          <a:xfrm>
            <a:off x="8275991" y="4191726"/>
            <a:ext cx="549841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coa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A086BF-A459-4C4C-B637-6876810B219C}"/>
              </a:ext>
            </a:extLst>
          </p:cNvPr>
          <p:cNvSpPr txBox="1"/>
          <p:nvPr/>
        </p:nvSpPr>
        <p:spPr>
          <a:xfrm>
            <a:off x="8110489" y="4535369"/>
            <a:ext cx="441934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cit</a:t>
            </a:r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2962E88-C84D-4D28-829F-845E5E90401A}"/>
              </a:ext>
            </a:extLst>
          </p:cNvPr>
          <p:cNvSpPr/>
          <p:nvPr/>
        </p:nvSpPr>
        <p:spPr>
          <a:xfrm>
            <a:off x="8543099" y="4760667"/>
            <a:ext cx="207338" cy="179656"/>
          </a:xfrm>
          <a:custGeom>
            <a:avLst/>
            <a:gdLst>
              <a:gd name="connsiteX0" fmla="*/ 0 w 193431"/>
              <a:gd name="connsiteY0" fmla="*/ 0 h 228600"/>
              <a:gd name="connsiteX1" fmla="*/ 105508 w 193431"/>
              <a:gd name="connsiteY1" fmla="*/ 61546 h 228600"/>
              <a:gd name="connsiteX2" fmla="*/ 167054 w 193431"/>
              <a:gd name="connsiteY2" fmla="*/ 149469 h 228600"/>
              <a:gd name="connsiteX3" fmla="*/ 193431 w 193431"/>
              <a:gd name="connsiteY3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31" h="228600">
                <a:moveTo>
                  <a:pt x="0" y="0"/>
                </a:moveTo>
                <a:cubicBezTo>
                  <a:pt x="38833" y="18317"/>
                  <a:pt x="77666" y="36635"/>
                  <a:pt x="105508" y="61546"/>
                </a:cubicBezTo>
                <a:cubicBezTo>
                  <a:pt x="133350" y="86457"/>
                  <a:pt x="152400" y="121627"/>
                  <a:pt x="167054" y="149469"/>
                </a:cubicBezTo>
                <a:cubicBezTo>
                  <a:pt x="181708" y="177311"/>
                  <a:pt x="187569" y="202955"/>
                  <a:pt x="193431" y="22860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E8BA3F-F695-4E2E-8ABF-F04A75EAE27D}"/>
              </a:ext>
            </a:extLst>
          </p:cNvPr>
          <p:cNvSpPr txBox="1"/>
          <p:nvPr/>
        </p:nvSpPr>
        <p:spPr>
          <a:xfrm>
            <a:off x="8543099" y="4898798"/>
            <a:ext cx="498638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icit</a:t>
            </a:r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6720AD7-2421-4053-966D-938BC74DD285}"/>
              </a:ext>
            </a:extLst>
          </p:cNvPr>
          <p:cNvSpPr/>
          <p:nvPr/>
        </p:nvSpPr>
        <p:spPr>
          <a:xfrm>
            <a:off x="8756259" y="5162565"/>
            <a:ext cx="72319" cy="207295"/>
          </a:xfrm>
          <a:custGeom>
            <a:avLst/>
            <a:gdLst>
              <a:gd name="connsiteX0" fmla="*/ 61546 w 67468"/>
              <a:gd name="connsiteY0" fmla="*/ 0 h 263769"/>
              <a:gd name="connsiteX1" fmla="*/ 61546 w 67468"/>
              <a:gd name="connsiteY1" fmla="*/ 158261 h 263769"/>
              <a:gd name="connsiteX2" fmla="*/ 0 w 67468"/>
              <a:gd name="connsiteY2" fmla="*/ 263769 h 26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68" h="263769">
                <a:moveTo>
                  <a:pt x="61546" y="0"/>
                </a:moveTo>
                <a:cubicBezTo>
                  <a:pt x="66675" y="57150"/>
                  <a:pt x="71804" y="114300"/>
                  <a:pt x="61546" y="158261"/>
                </a:cubicBezTo>
                <a:cubicBezTo>
                  <a:pt x="51288" y="202223"/>
                  <a:pt x="25644" y="232996"/>
                  <a:pt x="0" y="26376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CFFE34-7A8B-4402-B1FF-C08C24BC5D32}"/>
              </a:ext>
            </a:extLst>
          </p:cNvPr>
          <p:cNvSpPr txBox="1"/>
          <p:nvPr/>
        </p:nvSpPr>
        <p:spPr>
          <a:xfrm>
            <a:off x="8471319" y="5322088"/>
            <a:ext cx="545030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akg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713B60F-B6FB-4246-9C2D-FF169B92D9E9}"/>
              </a:ext>
            </a:extLst>
          </p:cNvPr>
          <p:cNvSpPr txBox="1"/>
          <p:nvPr/>
        </p:nvSpPr>
        <p:spPr>
          <a:xfrm>
            <a:off x="7183362" y="6025599"/>
            <a:ext cx="634379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succ</a:t>
            </a: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4BBEFAA-4E3D-42F6-B3BD-A522B763106E}"/>
              </a:ext>
            </a:extLst>
          </p:cNvPr>
          <p:cNvCxnSpPr>
            <a:cxnSpLocks/>
          </p:cNvCxnSpPr>
          <p:nvPr/>
        </p:nvCxnSpPr>
        <p:spPr>
          <a:xfrm flipV="1">
            <a:off x="7320893" y="4560238"/>
            <a:ext cx="0" cy="29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1D40A3F-8B63-43A5-BD66-ECBDFCC18FA1}"/>
              </a:ext>
            </a:extLst>
          </p:cNvPr>
          <p:cNvSpPr txBox="1"/>
          <p:nvPr/>
        </p:nvSpPr>
        <p:spPr>
          <a:xfrm>
            <a:off x="7064298" y="4800214"/>
            <a:ext cx="570804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5719850-743D-455C-926E-DCF6983BF59B}"/>
              </a:ext>
            </a:extLst>
          </p:cNvPr>
          <p:cNvCxnSpPr>
            <a:cxnSpLocks/>
          </p:cNvCxnSpPr>
          <p:nvPr/>
        </p:nvCxnSpPr>
        <p:spPr>
          <a:xfrm flipH="1" flipV="1">
            <a:off x="7335737" y="5068439"/>
            <a:ext cx="27925" cy="3458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2BB88F6-6387-4C2D-A9B4-8704EA9777B2}"/>
              </a:ext>
            </a:extLst>
          </p:cNvPr>
          <p:cNvSpPr txBox="1"/>
          <p:nvPr/>
        </p:nvSpPr>
        <p:spPr>
          <a:xfrm>
            <a:off x="7100016" y="5345149"/>
            <a:ext cx="601733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fum</a:t>
            </a:r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9F0BDAF-DE98-44AF-AF91-5C911819E9ED}"/>
              </a:ext>
            </a:extLst>
          </p:cNvPr>
          <p:cNvSpPr/>
          <p:nvPr/>
        </p:nvSpPr>
        <p:spPr>
          <a:xfrm>
            <a:off x="2717072" y="2166350"/>
            <a:ext cx="3376507" cy="1923363"/>
          </a:xfrm>
          <a:custGeom>
            <a:avLst/>
            <a:gdLst>
              <a:gd name="connsiteX0" fmla="*/ 3150031 w 3150031"/>
              <a:gd name="connsiteY0" fmla="*/ 1886138 h 2440053"/>
              <a:gd name="connsiteX1" fmla="*/ 969538 w 3150031"/>
              <a:gd name="connsiteY1" fmla="*/ 1859761 h 2440053"/>
              <a:gd name="connsiteX2" fmla="*/ 389246 w 3150031"/>
              <a:gd name="connsiteY2" fmla="*/ 1859761 h 2440053"/>
              <a:gd name="connsiteX3" fmla="*/ 239777 w 3150031"/>
              <a:gd name="connsiteY3" fmla="*/ 1121207 h 2440053"/>
              <a:gd name="connsiteX4" fmla="*/ 222192 w 3150031"/>
              <a:gd name="connsiteY4" fmla="*/ 461784 h 2440053"/>
              <a:gd name="connsiteX5" fmla="*/ 160646 w 3150031"/>
              <a:gd name="connsiteY5" fmla="*/ 57338 h 2440053"/>
              <a:gd name="connsiteX6" fmla="*/ 99100 w 3150031"/>
              <a:gd name="connsiteY6" fmla="*/ 57338 h 2440053"/>
              <a:gd name="connsiteX7" fmla="*/ 2384 w 3150031"/>
              <a:gd name="connsiteY7" fmla="*/ 567292 h 2440053"/>
              <a:gd name="connsiteX8" fmla="*/ 37554 w 3150031"/>
              <a:gd name="connsiteY8" fmla="*/ 1701500 h 2440053"/>
              <a:gd name="connsiteX9" fmla="*/ 125477 w 3150031"/>
              <a:gd name="connsiteY9" fmla="*/ 2229038 h 2440053"/>
              <a:gd name="connsiteX10" fmla="*/ 995915 w 3150031"/>
              <a:gd name="connsiteY10" fmla="*/ 2404884 h 2440053"/>
              <a:gd name="connsiteX11" fmla="*/ 1716884 w 3150031"/>
              <a:gd name="connsiteY11" fmla="*/ 2440053 h 2440053"/>
              <a:gd name="connsiteX12" fmla="*/ 3132446 w 3150031"/>
              <a:gd name="connsiteY12" fmla="*/ 2431261 h 2440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50031" h="2440053">
                <a:moveTo>
                  <a:pt x="3150031" y="1886138"/>
                </a:moveTo>
                <a:lnTo>
                  <a:pt x="969538" y="1859761"/>
                </a:lnTo>
                <a:cubicBezTo>
                  <a:pt x="509407" y="1855365"/>
                  <a:pt x="510873" y="1982853"/>
                  <a:pt x="389246" y="1859761"/>
                </a:cubicBezTo>
                <a:cubicBezTo>
                  <a:pt x="267619" y="1736669"/>
                  <a:pt x="267619" y="1354203"/>
                  <a:pt x="239777" y="1121207"/>
                </a:cubicBezTo>
                <a:cubicBezTo>
                  <a:pt x="211935" y="888211"/>
                  <a:pt x="235380" y="639095"/>
                  <a:pt x="222192" y="461784"/>
                </a:cubicBezTo>
                <a:cubicBezTo>
                  <a:pt x="209004" y="284473"/>
                  <a:pt x="181161" y="124746"/>
                  <a:pt x="160646" y="57338"/>
                </a:cubicBezTo>
                <a:cubicBezTo>
                  <a:pt x="140131" y="-10070"/>
                  <a:pt x="125477" y="-27654"/>
                  <a:pt x="99100" y="57338"/>
                </a:cubicBezTo>
                <a:cubicBezTo>
                  <a:pt x="72723" y="142330"/>
                  <a:pt x="12642" y="293265"/>
                  <a:pt x="2384" y="567292"/>
                </a:cubicBezTo>
                <a:cubicBezTo>
                  <a:pt x="-7874" y="841319"/>
                  <a:pt x="17039" y="1424543"/>
                  <a:pt x="37554" y="1701500"/>
                </a:cubicBezTo>
                <a:cubicBezTo>
                  <a:pt x="58069" y="1978457"/>
                  <a:pt x="-34250" y="2111807"/>
                  <a:pt x="125477" y="2229038"/>
                </a:cubicBezTo>
                <a:cubicBezTo>
                  <a:pt x="285204" y="2346269"/>
                  <a:pt x="730680" y="2369715"/>
                  <a:pt x="995915" y="2404884"/>
                </a:cubicBezTo>
                <a:cubicBezTo>
                  <a:pt x="1261149" y="2440053"/>
                  <a:pt x="1716884" y="2440053"/>
                  <a:pt x="1716884" y="2440053"/>
                </a:cubicBezTo>
                <a:lnTo>
                  <a:pt x="3132446" y="2431261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8026E5B-DA8F-46F5-A9BA-87DEBE87B7D2}"/>
              </a:ext>
            </a:extLst>
          </p:cNvPr>
          <p:cNvCxnSpPr>
            <a:cxnSpLocks/>
          </p:cNvCxnSpPr>
          <p:nvPr/>
        </p:nvCxnSpPr>
        <p:spPr>
          <a:xfrm>
            <a:off x="7931346" y="4039022"/>
            <a:ext cx="1988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52268F6-3DCA-4E2A-BE68-755619CD6D7F}"/>
              </a:ext>
            </a:extLst>
          </p:cNvPr>
          <p:cNvSpPr txBox="1"/>
          <p:nvPr/>
        </p:nvSpPr>
        <p:spPr>
          <a:xfrm>
            <a:off x="9912130" y="3893893"/>
            <a:ext cx="421315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07CA652-77B7-4228-965C-7A0FD3891B62}"/>
              </a:ext>
            </a:extLst>
          </p:cNvPr>
          <p:cNvCxnSpPr>
            <a:cxnSpLocks/>
          </p:cNvCxnSpPr>
          <p:nvPr/>
        </p:nvCxnSpPr>
        <p:spPr>
          <a:xfrm>
            <a:off x="10333445" y="4039022"/>
            <a:ext cx="1179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89BE22B-FA98-4CBA-A571-FD720C90CDF0}"/>
              </a:ext>
            </a:extLst>
          </p:cNvPr>
          <p:cNvSpPr txBox="1"/>
          <p:nvPr/>
        </p:nvSpPr>
        <p:spPr>
          <a:xfrm>
            <a:off x="11564208" y="3896392"/>
            <a:ext cx="421315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</a:t>
            </a: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51C4A9CD-7DF3-405D-BD0C-2402E9BE632D}"/>
              </a:ext>
            </a:extLst>
          </p:cNvPr>
          <p:cNvSpPr/>
          <p:nvPr/>
        </p:nvSpPr>
        <p:spPr>
          <a:xfrm>
            <a:off x="7865374" y="5733831"/>
            <a:ext cx="2000508" cy="504844"/>
          </a:xfrm>
          <a:custGeom>
            <a:avLst/>
            <a:gdLst>
              <a:gd name="connsiteX0" fmla="*/ 571500 w 571500"/>
              <a:gd name="connsiteY0" fmla="*/ 0 h 281354"/>
              <a:gd name="connsiteX1" fmla="*/ 430823 w 571500"/>
              <a:gd name="connsiteY1" fmla="*/ 211016 h 281354"/>
              <a:gd name="connsiteX2" fmla="*/ 0 w 571500"/>
              <a:gd name="connsiteY2" fmla="*/ 281354 h 28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" h="281354">
                <a:moveTo>
                  <a:pt x="571500" y="0"/>
                </a:moveTo>
                <a:cubicBezTo>
                  <a:pt x="548786" y="82062"/>
                  <a:pt x="526073" y="164124"/>
                  <a:pt x="430823" y="211016"/>
                </a:cubicBezTo>
                <a:cubicBezTo>
                  <a:pt x="335573" y="257908"/>
                  <a:pt x="167786" y="269631"/>
                  <a:pt x="0" y="281354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E5222AC-E169-430C-A15B-FC7087482DAE}"/>
              </a:ext>
            </a:extLst>
          </p:cNvPr>
          <p:cNvCxnSpPr>
            <a:stCxn id="62" idx="2"/>
          </p:cNvCxnSpPr>
          <p:nvPr/>
        </p:nvCxnSpPr>
        <p:spPr>
          <a:xfrm>
            <a:off x="7474729" y="6582532"/>
            <a:ext cx="54305" cy="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6E786CB-AD7D-42BE-BEDB-1E7EC8AC837A}"/>
              </a:ext>
            </a:extLst>
          </p:cNvPr>
          <p:cNvSpPr txBox="1"/>
          <p:nvPr/>
        </p:nvSpPr>
        <p:spPr>
          <a:xfrm>
            <a:off x="7230995" y="6545303"/>
            <a:ext cx="634379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succ</a:t>
            </a: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2720A03-9984-41F9-B0AE-14E8576C2590}"/>
              </a:ext>
            </a:extLst>
          </p:cNvPr>
          <p:cNvSpPr txBox="1"/>
          <p:nvPr/>
        </p:nvSpPr>
        <p:spPr>
          <a:xfrm>
            <a:off x="3123160" y="1950406"/>
            <a:ext cx="570804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g6p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8C0F5AD-A7C6-48BC-B4AE-0FBADA47CF87}"/>
              </a:ext>
            </a:extLst>
          </p:cNvPr>
          <p:cNvCxnSpPr>
            <a:cxnSpLocks/>
          </p:cNvCxnSpPr>
          <p:nvPr/>
        </p:nvCxnSpPr>
        <p:spPr>
          <a:xfrm>
            <a:off x="3408562" y="2162745"/>
            <a:ext cx="0" cy="25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4DD53A9-9488-4096-87D3-930438A74E84}"/>
              </a:ext>
            </a:extLst>
          </p:cNvPr>
          <p:cNvSpPr txBox="1"/>
          <p:nvPr/>
        </p:nvSpPr>
        <p:spPr>
          <a:xfrm>
            <a:off x="3091757" y="2176270"/>
            <a:ext cx="701391" cy="1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PGI: 3.60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AE978F4-FE49-4B69-8C20-614AAC6F4B8E}"/>
              </a:ext>
            </a:extLst>
          </p:cNvPr>
          <p:cNvSpPr txBox="1"/>
          <p:nvPr/>
        </p:nvSpPr>
        <p:spPr>
          <a:xfrm>
            <a:off x="5464036" y="2319073"/>
            <a:ext cx="830260" cy="1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GAPD: 2.79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E34D411-79F5-4A06-8804-901CF3B676B4}"/>
              </a:ext>
            </a:extLst>
          </p:cNvPr>
          <p:cNvSpPr txBox="1"/>
          <p:nvPr/>
        </p:nvSpPr>
        <p:spPr>
          <a:xfrm>
            <a:off x="6337501" y="2626749"/>
            <a:ext cx="739193" cy="1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PGK: 2.79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9485C2B-8155-4498-AFBF-0A6CBF08E172}"/>
              </a:ext>
            </a:extLst>
          </p:cNvPr>
          <p:cNvSpPr txBox="1"/>
          <p:nvPr/>
        </p:nvSpPr>
        <p:spPr>
          <a:xfrm>
            <a:off x="6384486" y="3036287"/>
            <a:ext cx="783867" cy="1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PGM: 2.76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CFBA6F2-0AFC-4F66-8FBD-9E11BC63A4E9}"/>
              </a:ext>
            </a:extLst>
          </p:cNvPr>
          <p:cNvSpPr txBox="1"/>
          <p:nvPr/>
        </p:nvSpPr>
        <p:spPr>
          <a:xfrm>
            <a:off x="6357081" y="3335874"/>
            <a:ext cx="758094" cy="1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ENO: 2.76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868AB95-56DD-42C4-8D14-73ABD4C48669}"/>
              </a:ext>
            </a:extLst>
          </p:cNvPr>
          <p:cNvSpPr txBox="1"/>
          <p:nvPr/>
        </p:nvSpPr>
        <p:spPr>
          <a:xfrm>
            <a:off x="3056148" y="1454506"/>
            <a:ext cx="704828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g6pB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E1E3406-9BB7-4537-8CC1-269FB60ECCC3}"/>
              </a:ext>
            </a:extLst>
          </p:cNvPr>
          <p:cNvCxnSpPr>
            <a:cxnSpLocks/>
          </p:cNvCxnSpPr>
          <p:nvPr/>
        </p:nvCxnSpPr>
        <p:spPr>
          <a:xfrm>
            <a:off x="3419245" y="1749360"/>
            <a:ext cx="1" cy="27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E78F4E6-EFC1-4429-ACBA-70541A5FE495}"/>
              </a:ext>
            </a:extLst>
          </p:cNvPr>
          <p:cNvSpPr txBox="1"/>
          <p:nvPr/>
        </p:nvSpPr>
        <p:spPr>
          <a:xfrm>
            <a:off x="2948852" y="1819155"/>
            <a:ext cx="771840" cy="1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G6PI: 2.61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160E7C-0511-498F-B777-6E7867294FAA}"/>
              </a:ext>
            </a:extLst>
          </p:cNvPr>
          <p:cNvSpPr txBox="1"/>
          <p:nvPr/>
        </p:nvSpPr>
        <p:spPr>
          <a:xfrm>
            <a:off x="3046314" y="900106"/>
            <a:ext cx="627506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6pgl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419C52B-0C54-4185-857E-61492C94057B}"/>
              </a:ext>
            </a:extLst>
          </p:cNvPr>
          <p:cNvCxnSpPr>
            <a:cxnSpLocks/>
          </p:cNvCxnSpPr>
          <p:nvPr/>
        </p:nvCxnSpPr>
        <p:spPr>
          <a:xfrm flipH="1">
            <a:off x="3405671" y="1194031"/>
            <a:ext cx="6899" cy="32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A53DA92-1FF8-47BC-9373-EB3B7DEFD027}"/>
              </a:ext>
            </a:extLst>
          </p:cNvPr>
          <p:cNvSpPr txBox="1"/>
          <p:nvPr/>
        </p:nvSpPr>
        <p:spPr>
          <a:xfrm>
            <a:off x="2488972" y="1233927"/>
            <a:ext cx="1026141" cy="1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G6PDH2r: 2.61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41DCEA-665C-4D7D-A7ED-D5F0F3889912}"/>
              </a:ext>
            </a:extLst>
          </p:cNvPr>
          <p:cNvCxnSpPr>
            <a:cxnSpLocks/>
          </p:cNvCxnSpPr>
          <p:nvPr/>
        </p:nvCxnSpPr>
        <p:spPr>
          <a:xfrm flipH="1">
            <a:off x="3388738" y="786530"/>
            <a:ext cx="123958" cy="16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888487D-DA3B-4FDD-9BCC-6AA50EA681E2}"/>
              </a:ext>
            </a:extLst>
          </p:cNvPr>
          <p:cNvSpPr txBox="1"/>
          <p:nvPr/>
        </p:nvSpPr>
        <p:spPr>
          <a:xfrm>
            <a:off x="3132199" y="457503"/>
            <a:ext cx="674175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6pgc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FB1EC54-F262-4532-A960-CCA1617C3669}"/>
              </a:ext>
            </a:extLst>
          </p:cNvPr>
          <p:cNvSpPr txBox="1"/>
          <p:nvPr/>
        </p:nvSpPr>
        <p:spPr>
          <a:xfrm>
            <a:off x="2857775" y="699915"/>
            <a:ext cx="725447" cy="1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PGL: 2.61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88F3269-A62B-44F8-82A4-B64A1ADD7542}"/>
              </a:ext>
            </a:extLst>
          </p:cNvPr>
          <p:cNvCxnSpPr>
            <a:cxnSpLocks/>
          </p:cNvCxnSpPr>
          <p:nvPr/>
        </p:nvCxnSpPr>
        <p:spPr>
          <a:xfrm flipH="1" flipV="1">
            <a:off x="3718394" y="663751"/>
            <a:ext cx="362404" cy="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7F30F03-C9D9-46C5-BEC5-B8BDA2BAB3CD}"/>
              </a:ext>
            </a:extLst>
          </p:cNvPr>
          <p:cNvSpPr txBox="1"/>
          <p:nvPr/>
        </p:nvSpPr>
        <p:spPr>
          <a:xfrm>
            <a:off x="4043659" y="488515"/>
            <a:ext cx="670463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ru5p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360E803-D471-4347-A18B-1CB5FA05FAD6}"/>
              </a:ext>
            </a:extLst>
          </p:cNvPr>
          <p:cNvSpPr txBox="1"/>
          <p:nvPr/>
        </p:nvSpPr>
        <p:spPr>
          <a:xfrm>
            <a:off x="3608069" y="420952"/>
            <a:ext cx="770121" cy="1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GND: 2.61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10518E9-5601-4453-BC84-D774AAF5AE14}"/>
              </a:ext>
            </a:extLst>
          </p:cNvPr>
          <p:cNvSpPr txBox="1"/>
          <p:nvPr/>
        </p:nvSpPr>
        <p:spPr>
          <a:xfrm>
            <a:off x="3406770" y="2648159"/>
            <a:ext cx="716855" cy="1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PFK: 1.85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8A9BF62-FB95-4C62-816F-F033EF415843}"/>
              </a:ext>
            </a:extLst>
          </p:cNvPr>
          <p:cNvSpPr txBox="1"/>
          <p:nvPr/>
        </p:nvSpPr>
        <p:spPr>
          <a:xfrm>
            <a:off x="5102776" y="2669870"/>
            <a:ext cx="682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TPI: 1.85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E7706AA-5781-49C4-8C93-66B8BC76B72A}"/>
              </a:ext>
            </a:extLst>
          </p:cNvPr>
          <p:cNvSpPr txBox="1"/>
          <p:nvPr/>
        </p:nvSpPr>
        <p:spPr>
          <a:xfrm>
            <a:off x="4333292" y="2493499"/>
            <a:ext cx="728883" cy="1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FBA: 1.85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2415BB5-B27E-409B-866B-3579D6BC9B24}"/>
              </a:ext>
            </a:extLst>
          </p:cNvPr>
          <p:cNvCxnSpPr>
            <a:cxnSpLocks/>
          </p:cNvCxnSpPr>
          <p:nvPr/>
        </p:nvCxnSpPr>
        <p:spPr>
          <a:xfrm>
            <a:off x="9008650" y="5533597"/>
            <a:ext cx="463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7DE0935A-E1E4-4345-A4B7-2E5AB06C911A}"/>
              </a:ext>
            </a:extLst>
          </p:cNvPr>
          <p:cNvSpPr txBox="1"/>
          <p:nvPr/>
        </p:nvSpPr>
        <p:spPr>
          <a:xfrm>
            <a:off x="9449633" y="5388469"/>
            <a:ext cx="881465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succoa</a:t>
            </a: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D8CAEC7-5523-4F11-8DAE-CC4E703B3126}"/>
              </a:ext>
            </a:extLst>
          </p:cNvPr>
          <p:cNvSpPr txBox="1"/>
          <p:nvPr/>
        </p:nvSpPr>
        <p:spPr>
          <a:xfrm>
            <a:off x="9079911" y="5356172"/>
            <a:ext cx="972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AKGDC: 1.79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4F4E6F1-47F1-46FB-9DF4-2E804B8E2522}"/>
              </a:ext>
            </a:extLst>
          </p:cNvPr>
          <p:cNvCxnSpPr>
            <a:cxnSpLocks/>
          </p:cNvCxnSpPr>
          <p:nvPr/>
        </p:nvCxnSpPr>
        <p:spPr>
          <a:xfrm flipH="1" flipV="1">
            <a:off x="4629049" y="668221"/>
            <a:ext cx="362404" cy="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B739E9C-E6F7-4C79-BE81-DA85968476E2}"/>
              </a:ext>
            </a:extLst>
          </p:cNvPr>
          <p:cNvSpPr txBox="1"/>
          <p:nvPr/>
        </p:nvSpPr>
        <p:spPr>
          <a:xfrm>
            <a:off x="4986838" y="473870"/>
            <a:ext cx="688676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xu5p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22E0711-5F40-4A68-AE4C-70745AA18226}"/>
              </a:ext>
            </a:extLst>
          </p:cNvPr>
          <p:cNvSpPr txBox="1"/>
          <p:nvPr/>
        </p:nvSpPr>
        <p:spPr>
          <a:xfrm>
            <a:off x="4563505" y="417358"/>
            <a:ext cx="691082" cy="1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RPE:1.75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3025C7E-DE88-4AFF-955C-90EF981D3E11}"/>
              </a:ext>
            </a:extLst>
          </p:cNvPr>
          <p:cNvSpPr txBox="1"/>
          <p:nvPr/>
        </p:nvSpPr>
        <p:spPr>
          <a:xfrm>
            <a:off x="6517931" y="3692846"/>
            <a:ext cx="720292" cy="1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PYK: 1.71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BE1AA4C-55B1-4FFB-ABBB-B939EA2A8F63}"/>
              </a:ext>
            </a:extLst>
          </p:cNvPr>
          <p:cNvSpPr txBox="1"/>
          <p:nvPr/>
        </p:nvSpPr>
        <p:spPr>
          <a:xfrm>
            <a:off x="6778541" y="3894248"/>
            <a:ext cx="809641" cy="1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PFOR: 1.53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CD0BD65-4638-4D65-AEF5-5F093DDB3D88}"/>
              </a:ext>
            </a:extLst>
          </p:cNvPr>
          <p:cNvSpPr txBox="1"/>
          <p:nvPr/>
        </p:nvSpPr>
        <p:spPr>
          <a:xfrm>
            <a:off x="6020883" y="4265292"/>
            <a:ext cx="923046" cy="1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OADDC: 1.10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53A7483-702F-47E0-BBFD-F9C5482EEA13}"/>
              </a:ext>
            </a:extLst>
          </p:cNvPr>
          <p:cNvSpPr txBox="1"/>
          <p:nvPr/>
        </p:nvSpPr>
        <p:spPr>
          <a:xfrm>
            <a:off x="7624422" y="4299949"/>
            <a:ext cx="648125" cy="1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CS: 1.06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5D0FC6C-4C6D-48B2-83B8-FE6B45FEAF08}"/>
              </a:ext>
            </a:extLst>
          </p:cNvPr>
          <p:cNvSpPr txBox="1"/>
          <p:nvPr/>
        </p:nvSpPr>
        <p:spPr>
          <a:xfrm>
            <a:off x="8946141" y="5164460"/>
            <a:ext cx="1354327" cy="1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ICDHX: 1.06 (ERROR)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5F61C51-7D14-48A5-B86F-FD830D1815AA}"/>
              </a:ext>
            </a:extLst>
          </p:cNvPr>
          <p:cNvSpPr txBox="1"/>
          <p:nvPr/>
        </p:nvSpPr>
        <p:spPr>
          <a:xfrm>
            <a:off x="7557097" y="6489993"/>
            <a:ext cx="1445395" cy="1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Succinate export: 1.03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E3B5558-8983-4052-894F-6941FF30888D}"/>
              </a:ext>
            </a:extLst>
          </p:cNvPr>
          <p:cNvSpPr txBox="1"/>
          <p:nvPr/>
        </p:nvSpPr>
        <p:spPr>
          <a:xfrm>
            <a:off x="8555299" y="5964688"/>
            <a:ext cx="1027860" cy="1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SUCOASc</a:t>
            </a:r>
            <a:r>
              <a:rPr lang="en-US" sz="1000" dirty="0">
                <a:solidFill>
                  <a:srgbClr val="FF0000"/>
                </a:solidFill>
              </a:rPr>
              <a:t>: 1.03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9EC4129-5B96-49DC-B555-473FE77A1409}"/>
              </a:ext>
            </a:extLst>
          </p:cNvPr>
          <p:cNvSpPr txBox="1"/>
          <p:nvPr/>
        </p:nvSpPr>
        <p:spPr>
          <a:xfrm>
            <a:off x="2357969" y="2804834"/>
            <a:ext cx="11199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GLCPTS: 1.00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0C3461E-D418-40D7-93D1-C5A0164B02FB}"/>
              </a:ext>
            </a:extLst>
          </p:cNvPr>
          <p:cNvSpPr txBox="1"/>
          <p:nvPr/>
        </p:nvSpPr>
        <p:spPr>
          <a:xfrm>
            <a:off x="4670656" y="1237096"/>
            <a:ext cx="577677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e4p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DEB7F80-92B0-443F-8AE1-D23D1504F7C8}"/>
              </a:ext>
            </a:extLst>
          </p:cNvPr>
          <p:cNvSpPr txBox="1"/>
          <p:nvPr/>
        </p:nvSpPr>
        <p:spPr>
          <a:xfrm>
            <a:off x="3811511" y="1666289"/>
            <a:ext cx="787304" cy="1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TKT2: 0.88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A33C18D-A9A5-4294-9FED-EAA0762F4ADC}"/>
              </a:ext>
            </a:extLst>
          </p:cNvPr>
          <p:cNvSpPr txBox="1"/>
          <p:nvPr/>
        </p:nvSpPr>
        <p:spPr>
          <a:xfrm>
            <a:off x="5979999" y="1819155"/>
            <a:ext cx="550185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s7p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44E454E-38B6-4741-B8A6-F3208541FBB6}"/>
              </a:ext>
            </a:extLst>
          </p:cNvPr>
          <p:cNvSpPr txBox="1"/>
          <p:nvPr/>
        </p:nvSpPr>
        <p:spPr>
          <a:xfrm>
            <a:off x="4722527" y="1713745"/>
            <a:ext cx="794177" cy="1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TALA: 0.86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D7C84BC-4215-4E52-B300-15F6BC655890}"/>
              </a:ext>
            </a:extLst>
          </p:cNvPr>
          <p:cNvSpPr txBox="1"/>
          <p:nvPr/>
        </p:nvSpPr>
        <p:spPr>
          <a:xfrm>
            <a:off x="5944923" y="598038"/>
            <a:ext cx="539876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r5p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00BFF57-EECC-4E60-B98D-2C6A4962AB4C}"/>
              </a:ext>
            </a:extLst>
          </p:cNvPr>
          <p:cNvSpPr txBox="1"/>
          <p:nvPr/>
        </p:nvSpPr>
        <p:spPr>
          <a:xfrm>
            <a:off x="5407078" y="1478828"/>
            <a:ext cx="756375" cy="1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TKT1:0.86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2758A13-2865-493E-81E5-2193BB45FE55}"/>
              </a:ext>
            </a:extLst>
          </p:cNvPr>
          <p:cNvSpPr txBox="1"/>
          <p:nvPr/>
        </p:nvSpPr>
        <p:spPr>
          <a:xfrm>
            <a:off x="5931117" y="248482"/>
            <a:ext cx="658435" cy="1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RPI:0.86</a:t>
            </a: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6F177BB3-6CF5-4B85-BE72-3C2DDB0DB8FC}"/>
              </a:ext>
            </a:extLst>
          </p:cNvPr>
          <p:cNvSpPr/>
          <p:nvPr/>
        </p:nvSpPr>
        <p:spPr>
          <a:xfrm>
            <a:off x="8805569" y="5641717"/>
            <a:ext cx="906369" cy="111607"/>
          </a:xfrm>
          <a:custGeom>
            <a:avLst/>
            <a:gdLst>
              <a:gd name="connsiteX0" fmla="*/ 845575 w 845575"/>
              <a:gd name="connsiteY0" fmla="*/ 29497 h 142012"/>
              <a:gd name="connsiteX1" fmla="*/ 698091 w 845575"/>
              <a:gd name="connsiteY1" fmla="*/ 127819 h 142012"/>
              <a:gd name="connsiteX2" fmla="*/ 363794 w 845575"/>
              <a:gd name="connsiteY2" fmla="*/ 127819 h 142012"/>
              <a:gd name="connsiteX3" fmla="*/ 0 w 845575"/>
              <a:gd name="connsiteY3" fmla="*/ 0 h 14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5575" h="142012">
                <a:moveTo>
                  <a:pt x="845575" y="29497"/>
                </a:moveTo>
                <a:cubicBezTo>
                  <a:pt x="811981" y="70464"/>
                  <a:pt x="778388" y="111432"/>
                  <a:pt x="698091" y="127819"/>
                </a:cubicBezTo>
                <a:cubicBezTo>
                  <a:pt x="617794" y="144206"/>
                  <a:pt x="480143" y="149122"/>
                  <a:pt x="363794" y="127819"/>
                </a:cubicBezTo>
                <a:cubicBezTo>
                  <a:pt x="247445" y="106516"/>
                  <a:pt x="123722" y="53258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792CF53-2BA6-4632-BA16-8E8F6E74C77E}"/>
              </a:ext>
            </a:extLst>
          </p:cNvPr>
          <p:cNvSpPr txBox="1"/>
          <p:nvPr/>
        </p:nvSpPr>
        <p:spPr>
          <a:xfrm>
            <a:off x="8470723" y="5689990"/>
            <a:ext cx="814796" cy="1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OORr</a:t>
            </a:r>
            <a:r>
              <a:rPr lang="en-US" sz="1000" dirty="0">
                <a:solidFill>
                  <a:srgbClr val="FF0000"/>
                </a:solidFill>
              </a:rPr>
              <a:t>: 0.76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C5FDBE7-1DC9-4C09-A2D5-174414776D0E}"/>
              </a:ext>
            </a:extLst>
          </p:cNvPr>
          <p:cNvSpPr txBox="1"/>
          <p:nvPr/>
        </p:nvSpPr>
        <p:spPr>
          <a:xfrm>
            <a:off x="10379231" y="4134224"/>
            <a:ext cx="1342300" cy="1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Acetate export: 0.41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7E0D48F-9972-4A92-BAE4-5BD57FAC0EAE}"/>
              </a:ext>
            </a:extLst>
          </p:cNvPr>
          <p:cNvSpPr txBox="1"/>
          <p:nvPr/>
        </p:nvSpPr>
        <p:spPr>
          <a:xfrm>
            <a:off x="8304853" y="3856009"/>
            <a:ext cx="907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ACOAH: 0.40</a:t>
            </a: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790FEFBC-3A1C-496D-9361-202D07E8836E}"/>
              </a:ext>
            </a:extLst>
          </p:cNvPr>
          <p:cNvSpPr/>
          <p:nvPr/>
        </p:nvSpPr>
        <p:spPr>
          <a:xfrm>
            <a:off x="6160240" y="3748569"/>
            <a:ext cx="94852" cy="208633"/>
          </a:xfrm>
          <a:custGeom>
            <a:avLst/>
            <a:gdLst>
              <a:gd name="connsiteX0" fmla="*/ 88490 w 88490"/>
              <a:gd name="connsiteY0" fmla="*/ 0 h 265471"/>
              <a:gd name="connsiteX1" fmla="*/ 9832 w 88490"/>
              <a:gd name="connsiteY1" fmla="*/ 108155 h 265471"/>
              <a:gd name="connsiteX2" fmla="*/ 9832 w 88490"/>
              <a:gd name="connsiteY2" fmla="*/ 216310 h 265471"/>
              <a:gd name="connsiteX3" fmla="*/ 88490 w 88490"/>
              <a:gd name="connsiteY3" fmla="*/ 265471 h 265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490" h="265471">
                <a:moveTo>
                  <a:pt x="88490" y="0"/>
                </a:moveTo>
                <a:cubicBezTo>
                  <a:pt x="55716" y="36051"/>
                  <a:pt x="22942" y="72103"/>
                  <a:pt x="9832" y="108155"/>
                </a:cubicBezTo>
                <a:cubicBezTo>
                  <a:pt x="-3278" y="144207"/>
                  <a:pt x="-3278" y="190091"/>
                  <a:pt x="9832" y="216310"/>
                </a:cubicBezTo>
                <a:cubicBezTo>
                  <a:pt x="22942" y="242529"/>
                  <a:pt x="55716" y="254000"/>
                  <a:pt x="88490" y="265471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1E17013-9B15-4A47-B901-1915DA668313}"/>
              </a:ext>
            </a:extLst>
          </p:cNvPr>
          <p:cNvSpPr txBox="1"/>
          <p:nvPr/>
        </p:nvSpPr>
        <p:spPr>
          <a:xfrm>
            <a:off x="5377938" y="3778479"/>
            <a:ext cx="715137" cy="1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PPS: 0.03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83344E7-F1A9-406C-B9D2-B6F6039958EC}"/>
              </a:ext>
            </a:extLst>
          </p:cNvPr>
          <p:cNvSpPr txBox="1"/>
          <p:nvPr/>
        </p:nvSpPr>
        <p:spPr>
          <a:xfrm>
            <a:off x="6327840" y="4669031"/>
            <a:ext cx="938511" cy="1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MDH: 0.0088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6B51029-66B3-4170-940E-107C610BD61F}"/>
              </a:ext>
            </a:extLst>
          </p:cNvPr>
          <p:cNvSpPr txBox="1"/>
          <p:nvPr/>
        </p:nvSpPr>
        <p:spPr>
          <a:xfrm>
            <a:off x="6454175" y="5138357"/>
            <a:ext cx="919609" cy="1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FUM: 0.0088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5909AF0-1305-4725-BB85-54E685D6730C}"/>
              </a:ext>
            </a:extLst>
          </p:cNvPr>
          <p:cNvCxnSpPr>
            <a:cxnSpLocks/>
          </p:cNvCxnSpPr>
          <p:nvPr/>
        </p:nvCxnSpPr>
        <p:spPr>
          <a:xfrm flipV="1">
            <a:off x="2037979" y="5068439"/>
            <a:ext cx="1086218" cy="2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28C58878-7988-45F4-9A0E-D7CBF235DC14}"/>
              </a:ext>
            </a:extLst>
          </p:cNvPr>
          <p:cNvSpPr txBox="1"/>
          <p:nvPr/>
        </p:nvSpPr>
        <p:spPr>
          <a:xfrm>
            <a:off x="1659849" y="4872308"/>
            <a:ext cx="484822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3E33463-DD60-44AC-B164-D19AFCA97782}"/>
              </a:ext>
            </a:extLst>
          </p:cNvPr>
          <p:cNvSpPr txBox="1"/>
          <p:nvPr/>
        </p:nvSpPr>
        <p:spPr>
          <a:xfrm>
            <a:off x="1943585" y="4824729"/>
            <a:ext cx="1680796" cy="1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Formate</a:t>
            </a:r>
            <a:r>
              <a:rPr lang="en-US" sz="1000" dirty="0">
                <a:solidFill>
                  <a:srgbClr val="FF0000"/>
                </a:solidFill>
              </a:rPr>
              <a:t> transport: 0.0069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F96C949-7565-4C27-A709-D396D76F3B5D}"/>
              </a:ext>
            </a:extLst>
          </p:cNvPr>
          <p:cNvSpPr/>
          <p:nvPr/>
        </p:nvSpPr>
        <p:spPr>
          <a:xfrm>
            <a:off x="4478523" y="2495864"/>
            <a:ext cx="314782" cy="337885"/>
          </a:xfrm>
          <a:custGeom>
            <a:avLst/>
            <a:gdLst>
              <a:gd name="connsiteX0" fmla="*/ 0 w 308529"/>
              <a:gd name="connsiteY0" fmla="*/ 0 h 216310"/>
              <a:gd name="connsiteX1" fmla="*/ 167148 w 308529"/>
              <a:gd name="connsiteY1" fmla="*/ 19664 h 216310"/>
              <a:gd name="connsiteX2" fmla="*/ 294968 w 308529"/>
              <a:gd name="connsiteY2" fmla="*/ 117987 h 216310"/>
              <a:gd name="connsiteX3" fmla="*/ 304800 w 308529"/>
              <a:gd name="connsiteY3" fmla="*/ 216310 h 216310"/>
              <a:gd name="connsiteX4" fmla="*/ 304800 w 308529"/>
              <a:gd name="connsiteY4" fmla="*/ 216310 h 216310"/>
              <a:gd name="connsiteX5" fmla="*/ 304800 w 308529"/>
              <a:gd name="connsiteY5" fmla="*/ 216310 h 216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529" h="216310">
                <a:moveTo>
                  <a:pt x="0" y="0"/>
                </a:moveTo>
                <a:cubicBezTo>
                  <a:pt x="58993" y="0"/>
                  <a:pt x="117987" y="0"/>
                  <a:pt x="167148" y="19664"/>
                </a:cubicBezTo>
                <a:cubicBezTo>
                  <a:pt x="216309" y="39328"/>
                  <a:pt x="272026" y="85213"/>
                  <a:pt x="294968" y="117987"/>
                </a:cubicBezTo>
                <a:cubicBezTo>
                  <a:pt x="317910" y="150761"/>
                  <a:pt x="304800" y="216310"/>
                  <a:pt x="304800" y="216310"/>
                </a:cubicBezTo>
                <a:lnTo>
                  <a:pt x="304800" y="216310"/>
                </a:lnTo>
                <a:lnTo>
                  <a:pt x="304800" y="21631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D602BEA-BD87-45CE-BBD9-E39F5690D469}"/>
              </a:ext>
            </a:extLst>
          </p:cNvPr>
          <p:cNvCxnSpPr>
            <a:cxnSpLocks/>
          </p:cNvCxnSpPr>
          <p:nvPr/>
        </p:nvCxnSpPr>
        <p:spPr>
          <a:xfrm flipV="1">
            <a:off x="3667418" y="838204"/>
            <a:ext cx="1545550" cy="146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C4459DF-D658-4265-B002-536D05930E9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299650" y="1032376"/>
            <a:ext cx="822998" cy="130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BC2664DC-7D66-4EEE-8A06-ABC9AF85D978}"/>
              </a:ext>
            </a:extLst>
          </p:cNvPr>
          <p:cNvSpPr/>
          <p:nvPr/>
        </p:nvSpPr>
        <p:spPr>
          <a:xfrm>
            <a:off x="3988985" y="1739674"/>
            <a:ext cx="1100933" cy="788889"/>
          </a:xfrm>
          <a:custGeom>
            <a:avLst/>
            <a:gdLst>
              <a:gd name="connsiteX0" fmla="*/ 926970 w 926970"/>
              <a:gd name="connsiteY0" fmla="*/ 648929 h 648929"/>
              <a:gd name="connsiteX1" fmla="*/ 268209 w 926970"/>
              <a:gd name="connsiteY1" fmla="*/ 462116 h 648929"/>
              <a:gd name="connsiteX2" fmla="*/ 32234 w 926970"/>
              <a:gd name="connsiteY2" fmla="*/ 373626 h 648929"/>
              <a:gd name="connsiteX3" fmla="*/ 12570 w 926970"/>
              <a:gd name="connsiteY3" fmla="*/ 206477 h 648929"/>
              <a:gd name="connsiteX4" fmla="*/ 130557 w 926970"/>
              <a:gd name="connsiteY4" fmla="*/ 68826 h 648929"/>
              <a:gd name="connsiteX5" fmla="*/ 258376 w 926970"/>
              <a:gd name="connsiteY5" fmla="*/ 0 h 648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970" h="648929">
                <a:moveTo>
                  <a:pt x="926970" y="648929"/>
                </a:moveTo>
                <a:lnTo>
                  <a:pt x="268209" y="462116"/>
                </a:lnTo>
                <a:cubicBezTo>
                  <a:pt x="119086" y="416232"/>
                  <a:pt x="74840" y="416232"/>
                  <a:pt x="32234" y="373626"/>
                </a:cubicBezTo>
                <a:cubicBezTo>
                  <a:pt x="-10372" y="331020"/>
                  <a:pt x="-3817" y="257277"/>
                  <a:pt x="12570" y="206477"/>
                </a:cubicBezTo>
                <a:cubicBezTo>
                  <a:pt x="28957" y="155677"/>
                  <a:pt x="89589" y="103239"/>
                  <a:pt x="130557" y="68826"/>
                </a:cubicBezTo>
                <a:cubicBezTo>
                  <a:pt x="171525" y="34413"/>
                  <a:pt x="214950" y="17206"/>
                  <a:pt x="25837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BC5E7B1A-5135-4754-B7F2-9798572E69CE}"/>
              </a:ext>
            </a:extLst>
          </p:cNvPr>
          <p:cNvCxnSpPr>
            <a:cxnSpLocks/>
            <a:stCxn id="133" idx="2"/>
          </p:cNvCxnSpPr>
          <p:nvPr/>
        </p:nvCxnSpPr>
        <p:spPr>
          <a:xfrm>
            <a:off x="4959495" y="1527353"/>
            <a:ext cx="250281" cy="91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B0A8D541-1B1B-4DF9-9E3E-EB611981BFA6}"/>
              </a:ext>
            </a:extLst>
          </p:cNvPr>
          <p:cNvSpPr/>
          <p:nvPr/>
        </p:nvSpPr>
        <p:spPr>
          <a:xfrm>
            <a:off x="4267199" y="1526687"/>
            <a:ext cx="438035" cy="203790"/>
          </a:xfrm>
          <a:custGeom>
            <a:avLst/>
            <a:gdLst>
              <a:gd name="connsiteX0" fmla="*/ 0 w 235974"/>
              <a:gd name="connsiteY0" fmla="*/ 98322 h 98322"/>
              <a:gd name="connsiteX1" fmla="*/ 235974 w 235974"/>
              <a:gd name="connsiteY1" fmla="*/ 0 h 98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5974" h="98322">
                <a:moveTo>
                  <a:pt x="0" y="98322"/>
                </a:moveTo>
                <a:lnTo>
                  <a:pt x="235974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941C9DE6-3B14-4F81-A7DD-64F6CEB95417}"/>
              </a:ext>
            </a:extLst>
          </p:cNvPr>
          <p:cNvSpPr/>
          <p:nvPr/>
        </p:nvSpPr>
        <p:spPr>
          <a:xfrm>
            <a:off x="3608438" y="1897626"/>
            <a:ext cx="1481479" cy="550606"/>
          </a:xfrm>
          <a:custGeom>
            <a:avLst/>
            <a:gdLst>
              <a:gd name="connsiteX0" fmla="*/ 0 w 1386348"/>
              <a:gd name="connsiteY0" fmla="*/ 481818 h 481818"/>
              <a:gd name="connsiteX1" fmla="*/ 285135 w 1386348"/>
              <a:gd name="connsiteY1" fmla="*/ 314670 h 481818"/>
              <a:gd name="connsiteX2" fmla="*/ 658761 w 1386348"/>
              <a:gd name="connsiteY2" fmla="*/ 98360 h 481818"/>
              <a:gd name="connsiteX3" fmla="*/ 973393 w 1386348"/>
              <a:gd name="connsiteY3" fmla="*/ 9870 h 481818"/>
              <a:gd name="connsiteX4" fmla="*/ 1199535 w 1386348"/>
              <a:gd name="connsiteY4" fmla="*/ 9870 h 481818"/>
              <a:gd name="connsiteX5" fmla="*/ 1386348 w 1386348"/>
              <a:gd name="connsiteY5" fmla="*/ 78696 h 481818"/>
              <a:gd name="connsiteX6" fmla="*/ 1386348 w 1386348"/>
              <a:gd name="connsiteY6" fmla="*/ 78696 h 4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6348" h="481818">
                <a:moveTo>
                  <a:pt x="0" y="481818"/>
                </a:moveTo>
                <a:lnTo>
                  <a:pt x="285135" y="314670"/>
                </a:lnTo>
                <a:cubicBezTo>
                  <a:pt x="394928" y="250760"/>
                  <a:pt x="544051" y="149160"/>
                  <a:pt x="658761" y="98360"/>
                </a:cubicBezTo>
                <a:cubicBezTo>
                  <a:pt x="773471" y="47560"/>
                  <a:pt x="883264" y="24618"/>
                  <a:pt x="973393" y="9870"/>
                </a:cubicBezTo>
                <a:cubicBezTo>
                  <a:pt x="1063522" y="-4878"/>
                  <a:pt x="1130709" y="-1601"/>
                  <a:pt x="1199535" y="9870"/>
                </a:cubicBezTo>
                <a:cubicBezTo>
                  <a:pt x="1268361" y="21341"/>
                  <a:pt x="1386348" y="78696"/>
                  <a:pt x="1386348" y="78696"/>
                </a:cubicBezTo>
                <a:lnTo>
                  <a:pt x="1386348" y="786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C0FDB1B4-72C3-401C-88D1-CA31E0F09D8F}"/>
              </a:ext>
            </a:extLst>
          </p:cNvPr>
          <p:cNvSpPr/>
          <p:nvPr/>
        </p:nvSpPr>
        <p:spPr>
          <a:xfrm>
            <a:off x="5122606" y="2123768"/>
            <a:ext cx="924233" cy="127819"/>
          </a:xfrm>
          <a:custGeom>
            <a:avLst/>
            <a:gdLst>
              <a:gd name="connsiteX0" fmla="*/ 0 w 924233"/>
              <a:gd name="connsiteY0" fmla="*/ 0 h 127819"/>
              <a:gd name="connsiteX1" fmla="*/ 68826 w 924233"/>
              <a:gd name="connsiteY1" fmla="*/ 98322 h 127819"/>
              <a:gd name="connsiteX2" fmla="*/ 265471 w 924233"/>
              <a:gd name="connsiteY2" fmla="*/ 127819 h 127819"/>
              <a:gd name="connsiteX3" fmla="*/ 737420 w 924233"/>
              <a:gd name="connsiteY3" fmla="*/ 98322 h 127819"/>
              <a:gd name="connsiteX4" fmla="*/ 924233 w 924233"/>
              <a:gd name="connsiteY4" fmla="*/ 0 h 127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4233" h="127819">
                <a:moveTo>
                  <a:pt x="0" y="0"/>
                </a:moveTo>
                <a:cubicBezTo>
                  <a:pt x="12290" y="38509"/>
                  <a:pt x="24581" y="77019"/>
                  <a:pt x="68826" y="98322"/>
                </a:cubicBezTo>
                <a:cubicBezTo>
                  <a:pt x="113071" y="119625"/>
                  <a:pt x="154039" y="127819"/>
                  <a:pt x="265471" y="127819"/>
                </a:cubicBezTo>
                <a:cubicBezTo>
                  <a:pt x="376903" y="127819"/>
                  <a:pt x="627626" y="119625"/>
                  <a:pt x="737420" y="98322"/>
                </a:cubicBezTo>
                <a:cubicBezTo>
                  <a:pt x="847214" y="77019"/>
                  <a:pt x="885723" y="38509"/>
                  <a:pt x="924233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C2D1A950-7370-4B59-8E7A-545BB2ADE2C1}"/>
              </a:ext>
            </a:extLst>
          </p:cNvPr>
          <p:cNvSpPr/>
          <p:nvPr/>
        </p:nvSpPr>
        <p:spPr>
          <a:xfrm>
            <a:off x="5665960" y="1641212"/>
            <a:ext cx="272550" cy="449594"/>
          </a:xfrm>
          <a:custGeom>
            <a:avLst/>
            <a:gdLst>
              <a:gd name="connsiteX0" fmla="*/ 272550 w 272550"/>
              <a:gd name="connsiteY0" fmla="*/ 423502 h 449594"/>
              <a:gd name="connsiteX1" fmla="*/ 85737 w 272550"/>
              <a:gd name="connsiteY1" fmla="*/ 443167 h 449594"/>
              <a:gd name="connsiteX2" fmla="*/ 7079 w 272550"/>
              <a:gd name="connsiteY2" fmla="*/ 325180 h 449594"/>
              <a:gd name="connsiteX3" fmla="*/ 7079 w 272550"/>
              <a:gd name="connsiteY3" fmla="*/ 197360 h 449594"/>
              <a:gd name="connsiteX4" fmla="*/ 36576 w 272550"/>
              <a:gd name="connsiteY4" fmla="*/ 30212 h 449594"/>
              <a:gd name="connsiteX5" fmla="*/ 66073 w 272550"/>
              <a:gd name="connsiteY5" fmla="*/ 715 h 449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550" h="449594">
                <a:moveTo>
                  <a:pt x="272550" y="423502"/>
                </a:moveTo>
                <a:cubicBezTo>
                  <a:pt x="201266" y="441528"/>
                  <a:pt x="129982" y="459554"/>
                  <a:pt x="85737" y="443167"/>
                </a:cubicBezTo>
                <a:cubicBezTo>
                  <a:pt x="41492" y="426780"/>
                  <a:pt x="20189" y="366148"/>
                  <a:pt x="7079" y="325180"/>
                </a:cubicBezTo>
                <a:cubicBezTo>
                  <a:pt x="-6031" y="284212"/>
                  <a:pt x="2163" y="246521"/>
                  <a:pt x="7079" y="197360"/>
                </a:cubicBezTo>
                <a:cubicBezTo>
                  <a:pt x="11995" y="148199"/>
                  <a:pt x="26744" y="62986"/>
                  <a:pt x="36576" y="30212"/>
                </a:cubicBezTo>
                <a:cubicBezTo>
                  <a:pt x="46408" y="-2562"/>
                  <a:pt x="56240" y="-924"/>
                  <a:pt x="66073" y="7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F8740CA4-2571-40F5-92B8-4D56A6BD0533}"/>
              </a:ext>
            </a:extLst>
          </p:cNvPr>
          <p:cNvSpPr/>
          <p:nvPr/>
        </p:nvSpPr>
        <p:spPr>
          <a:xfrm>
            <a:off x="5614219" y="786581"/>
            <a:ext cx="264867" cy="757084"/>
          </a:xfrm>
          <a:custGeom>
            <a:avLst/>
            <a:gdLst>
              <a:gd name="connsiteX0" fmla="*/ 186813 w 264867"/>
              <a:gd name="connsiteY0" fmla="*/ 757084 h 757084"/>
              <a:gd name="connsiteX1" fmla="*/ 255639 w 264867"/>
              <a:gd name="connsiteY1" fmla="*/ 648929 h 757084"/>
              <a:gd name="connsiteX2" fmla="*/ 255639 w 264867"/>
              <a:gd name="connsiteY2" fmla="*/ 383458 h 757084"/>
              <a:gd name="connsiteX3" fmla="*/ 176981 w 264867"/>
              <a:gd name="connsiteY3" fmla="*/ 157316 h 757084"/>
              <a:gd name="connsiteX4" fmla="*/ 0 w 264867"/>
              <a:gd name="connsiteY4" fmla="*/ 0 h 757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867" h="757084">
                <a:moveTo>
                  <a:pt x="186813" y="757084"/>
                </a:moveTo>
                <a:cubicBezTo>
                  <a:pt x="215490" y="734142"/>
                  <a:pt x="244168" y="711200"/>
                  <a:pt x="255639" y="648929"/>
                </a:cubicBezTo>
                <a:cubicBezTo>
                  <a:pt x="267110" y="586658"/>
                  <a:pt x="268749" y="465393"/>
                  <a:pt x="255639" y="383458"/>
                </a:cubicBezTo>
                <a:cubicBezTo>
                  <a:pt x="242529" y="301523"/>
                  <a:pt x="219588" y="221226"/>
                  <a:pt x="176981" y="157316"/>
                </a:cubicBezTo>
                <a:cubicBezTo>
                  <a:pt x="134374" y="93406"/>
                  <a:pt x="67187" y="46703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reeform: Shape 208">
            <a:extLst>
              <a:ext uri="{FF2B5EF4-FFF2-40B4-BE49-F238E27FC236}">
                <a16:creationId xmlns:a16="http://schemas.microsoft.com/office/drawing/2014/main" id="{F6342282-2988-4081-B41F-FC31499EC74A}"/>
              </a:ext>
            </a:extLst>
          </p:cNvPr>
          <p:cNvSpPr/>
          <p:nvPr/>
        </p:nvSpPr>
        <p:spPr>
          <a:xfrm>
            <a:off x="4503174" y="303846"/>
            <a:ext cx="1552405" cy="384412"/>
          </a:xfrm>
          <a:custGeom>
            <a:avLst/>
            <a:gdLst>
              <a:gd name="connsiteX0" fmla="*/ 1543665 w 1552405"/>
              <a:gd name="connsiteY0" fmla="*/ 384412 h 384412"/>
              <a:gd name="connsiteX1" fmla="*/ 1465007 w 1552405"/>
              <a:gd name="connsiteY1" fmla="*/ 138606 h 384412"/>
              <a:gd name="connsiteX2" fmla="*/ 914400 w 1552405"/>
              <a:gd name="connsiteY2" fmla="*/ 10786 h 384412"/>
              <a:gd name="connsiteX3" fmla="*/ 294968 w 1552405"/>
              <a:gd name="connsiteY3" fmla="*/ 30451 h 384412"/>
              <a:gd name="connsiteX4" fmla="*/ 0 w 1552405"/>
              <a:gd name="connsiteY4" fmla="*/ 217264 h 38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405" h="384412">
                <a:moveTo>
                  <a:pt x="1543665" y="384412"/>
                </a:moveTo>
                <a:cubicBezTo>
                  <a:pt x="1556775" y="292644"/>
                  <a:pt x="1569885" y="200877"/>
                  <a:pt x="1465007" y="138606"/>
                </a:cubicBezTo>
                <a:cubicBezTo>
                  <a:pt x="1360129" y="76335"/>
                  <a:pt x="1109406" y="28812"/>
                  <a:pt x="914400" y="10786"/>
                </a:cubicBezTo>
                <a:cubicBezTo>
                  <a:pt x="719394" y="-7240"/>
                  <a:pt x="447368" y="-3962"/>
                  <a:pt x="294968" y="30451"/>
                </a:cubicBezTo>
                <a:cubicBezTo>
                  <a:pt x="142568" y="64864"/>
                  <a:pt x="71284" y="141064"/>
                  <a:pt x="0" y="217264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C27021BC-3A31-44CF-BD80-6BDFF58B3ADE}"/>
              </a:ext>
            </a:extLst>
          </p:cNvPr>
          <p:cNvCxnSpPr>
            <a:stCxn id="62" idx="2"/>
          </p:cNvCxnSpPr>
          <p:nvPr/>
        </p:nvCxnSpPr>
        <p:spPr>
          <a:xfrm flipH="1">
            <a:off x="7482596" y="6315856"/>
            <a:ext cx="17956" cy="27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Hexagon 212">
            <a:extLst>
              <a:ext uri="{FF2B5EF4-FFF2-40B4-BE49-F238E27FC236}">
                <a16:creationId xmlns:a16="http://schemas.microsoft.com/office/drawing/2014/main" id="{20B5C604-C4E1-4656-A718-9F3083329586}"/>
              </a:ext>
            </a:extLst>
          </p:cNvPr>
          <p:cNvSpPr/>
          <p:nvPr/>
        </p:nvSpPr>
        <p:spPr>
          <a:xfrm>
            <a:off x="259086" y="4000535"/>
            <a:ext cx="161096" cy="148491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986E567-9C38-4CB5-A5FE-B983120816F6}"/>
              </a:ext>
            </a:extLst>
          </p:cNvPr>
          <p:cNvSpPr txBox="1"/>
          <p:nvPr/>
        </p:nvSpPr>
        <p:spPr>
          <a:xfrm>
            <a:off x="413621" y="3965504"/>
            <a:ext cx="8322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ATP production</a:t>
            </a:r>
          </a:p>
        </p:txBody>
      </p:sp>
      <p:sp>
        <p:nvSpPr>
          <p:cNvPr id="215" name="Hexagon 214">
            <a:extLst>
              <a:ext uri="{FF2B5EF4-FFF2-40B4-BE49-F238E27FC236}">
                <a16:creationId xmlns:a16="http://schemas.microsoft.com/office/drawing/2014/main" id="{13A70521-FBF0-43CB-8DFF-28BF87578D9A}"/>
              </a:ext>
            </a:extLst>
          </p:cNvPr>
          <p:cNvSpPr/>
          <p:nvPr/>
        </p:nvSpPr>
        <p:spPr>
          <a:xfrm>
            <a:off x="254036" y="4290267"/>
            <a:ext cx="161096" cy="148491"/>
          </a:xfrm>
          <a:prstGeom prst="hexagon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77514C9-0CBA-4471-9CCE-70524D73C1A2}"/>
              </a:ext>
            </a:extLst>
          </p:cNvPr>
          <p:cNvSpPr txBox="1"/>
          <p:nvPr/>
        </p:nvSpPr>
        <p:spPr>
          <a:xfrm>
            <a:off x="408571" y="4255236"/>
            <a:ext cx="9188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ATP consumption</a:t>
            </a:r>
          </a:p>
        </p:txBody>
      </p:sp>
      <p:sp>
        <p:nvSpPr>
          <p:cNvPr id="217" name="Hexagon 216">
            <a:extLst>
              <a:ext uri="{FF2B5EF4-FFF2-40B4-BE49-F238E27FC236}">
                <a16:creationId xmlns:a16="http://schemas.microsoft.com/office/drawing/2014/main" id="{25A2D727-009E-4DC7-B741-CFD5C12B8710}"/>
              </a:ext>
            </a:extLst>
          </p:cNvPr>
          <p:cNvSpPr/>
          <p:nvPr/>
        </p:nvSpPr>
        <p:spPr>
          <a:xfrm>
            <a:off x="263432" y="4583586"/>
            <a:ext cx="161096" cy="148491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5998E21E-94E0-4D75-B593-CD3821C07587}"/>
              </a:ext>
            </a:extLst>
          </p:cNvPr>
          <p:cNvSpPr txBox="1"/>
          <p:nvPr/>
        </p:nvSpPr>
        <p:spPr>
          <a:xfrm>
            <a:off x="417967" y="4548555"/>
            <a:ext cx="1007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NADH production</a:t>
            </a:r>
          </a:p>
        </p:txBody>
      </p:sp>
      <p:sp>
        <p:nvSpPr>
          <p:cNvPr id="219" name="Hexagon 218">
            <a:extLst>
              <a:ext uri="{FF2B5EF4-FFF2-40B4-BE49-F238E27FC236}">
                <a16:creationId xmlns:a16="http://schemas.microsoft.com/office/drawing/2014/main" id="{E7A2C31D-F904-4388-AA5D-847153114451}"/>
              </a:ext>
            </a:extLst>
          </p:cNvPr>
          <p:cNvSpPr/>
          <p:nvPr/>
        </p:nvSpPr>
        <p:spPr>
          <a:xfrm>
            <a:off x="258382" y="4873318"/>
            <a:ext cx="150189" cy="144915"/>
          </a:xfrm>
          <a:prstGeom prst="hexagon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89FC4EB1-0BC8-4E6A-B5DD-CA770D264F5C}"/>
              </a:ext>
            </a:extLst>
          </p:cNvPr>
          <p:cNvSpPr txBox="1"/>
          <p:nvPr/>
        </p:nvSpPr>
        <p:spPr>
          <a:xfrm>
            <a:off x="412917" y="4838287"/>
            <a:ext cx="1149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NADH consumption</a:t>
            </a:r>
          </a:p>
        </p:txBody>
      </p:sp>
      <p:sp>
        <p:nvSpPr>
          <p:cNvPr id="221" name="Hexagon 220">
            <a:extLst>
              <a:ext uri="{FF2B5EF4-FFF2-40B4-BE49-F238E27FC236}">
                <a16:creationId xmlns:a16="http://schemas.microsoft.com/office/drawing/2014/main" id="{780BAC6D-5C90-46CC-8F0E-4791DCC33298}"/>
              </a:ext>
            </a:extLst>
          </p:cNvPr>
          <p:cNvSpPr/>
          <p:nvPr/>
        </p:nvSpPr>
        <p:spPr>
          <a:xfrm>
            <a:off x="258307" y="5138357"/>
            <a:ext cx="161096" cy="148491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Hexagon 221">
            <a:extLst>
              <a:ext uri="{FF2B5EF4-FFF2-40B4-BE49-F238E27FC236}">
                <a16:creationId xmlns:a16="http://schemas.microsoft.com/office/drawing/2014/main" id="{B5F7BDAA-8145-4B85-92F2-6C70CBB08EFC}"/>
              </a:ext>
            </a:extLst>
          </p:cNvPr>
          <p:cNvSpPr/>
          <p:nvPr/>
        </p:nvSpPr>
        <p:spPr>
          <a:xfrm>
            <a:off x="253257" y="5428089"/>
            <a:ext cx="150189" cy="144915"/>
          </a:xfrm>
          <a:prstGeom prst="hexagon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831C8AE-EF0F-4EE2-85F5-8F3EB0D2F46A}"/>
              </a:ext>
            </a:extLst>
          </p:cNvPr>
          <p:cNvSpPr txBox="1"/>
          <p:nvPr/>
        </p:nvSpPr>
        <p:spPr>
          <a:xfrm>
            <a:off x="402311" y="5124514"/>
            <a:ext cx="100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fed</a:t>
            </a:r>
            <a:r>
              <a:rPr lang="en-US" sz="1000" baseline="-25000" dirty="0" err="1"/>
              <a:t>red</a:t>
            </a:r>
            <a:r>
              <a:rPr lang="en-US" sz="1000" dirty="0"/>
              <a:t> </a:t>
            </a:r>
            <a:r>
              <a:rPr lang="en-US" sz="800" dirty="0"/>
              <a:t>production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DE6B840C-5309-4874-92EE-64A81FA6F6BC}"/>
              </a:ext>
            </a:extLst>
          </p:cNvPr>
          <p:cNvSpPr txBox="1"/>
          <p:nvPr/>
        </p:nvSpPr>
        <p:spPr>
          <a:xfrm>
            <a:off x="397261" y="5414246"/>
            <a:ext cx="11496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fed</a:t>
            </a:r>
            <a:r>
              <a:rPr lang="en-US" sz="1000" baseline="-25000" dirty="0" err="1"/>
              <a:t>red</a:t>
            </a:r>
            <a:r>
              <a:rPr lang="en-US" sz="800" dirty="0"/>
              <a:t> consumption</a:t>
            </a:r>
          </a:p>
        </p:txBody>
      </p:sp>
      <p:sp>
        <p:nvSpPr>
          <p:cNvPr id="225" name="Hexagon 224">
            <a:extLst>
              <a:ext uri="{FF2B5EF4-FFF2-40B4-BE49-F238E27FC236}">
                <a16:creationId xmlns:a16="http://schemas.microsoft.com/office/drawing/2014/main" id="{B9DE24D2-8813-4E60-A2DC-97D892BE1EEA}"/>
              </a:ext>
            </a:extLst>
          </p:cNvPr>
          <p:cNvSpPr/>
          <p:nvPr/>
        </p:nvSpPr>
        <p:spPr>
          <a:xfrm>
            <a:off x="266017" y="5689801"/>
            <a:ext cx="161096" cy="148491"/>
          </a:xfrm>
          <a:prstGeom prst="hex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1BEA992A-581F-4D8A-99AA-08F11A70AC7F}"/>
              </a:ext>
            </a:extLst>
          </p:cNvPr>
          <p:cNvSpPr txBox="1"/>
          <p:nvPr/>
        </p:nvSpPr>
        <p:spPr>
          <a:xfrm>
            <a:off x="420552" y="5654770"/>
            <a:ext cx="1007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NADPH production</a:t>
            </a:r>
          </a:p>
        </p:txBody>
      </p:sp>
      <p:sp>
        <p:nvSpPr>
          <p:cNvPr id="227" name="Hexagon 226">
            <a:extLst>
              <a:ext uri="{FF2B5EF4-FFF2-40B4-BE49-F238E27FC236}">
                <a16:creationId xmlns:a16="http://schemas.microsoft.com/office/drawing/2014/main" id="{5AE3D761-771A-49F8-8A9F-98EEAC232E27}"/>
              </a:ext>
            </a:extLst>
          </p:cNvPr>
          <p:cNvSpPr/>
          <p:nvPr/>
        </p:nvSpPr>
        <p:spPr>
          <a:xfrm>
            <a:off x="260967" y="5979533"/>
            <a:ext cx="150189" cy="144915"/>
          </a:xfrm>
          <a:prstGeom prst="hexagon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A1F3F6A-121E-47EF-84A1-4786A487732F}"/>
              </a:ext>
            </a:extLst>
          </p:cNvPr>
          <p:cNvSpPr txBox="1"/>
          <p:nvPr/>
        </p:nvSpPr>
        <p:spPr>
          <a:xfrm>
            <a:off x="415502" y="5944502"/>
            <a:ext cx="1149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NADPH consumption</a:t>
            </a:r>
          </a:p>
        </p:txBody>
      </p:sp>
      <p:sp>
        <p:nvSpPr>
          <p:cNvPr id="229" name="Hexagon 228">
            <a:extLst>
              <a:ext uri="{FF2B5EF4-FFF2-40B4-BE49-F238E27FC236}">
                <a16:creationId xmlns:a16="http://schemas.microsoft.com/office/drawing/2014/main" id="{8683B9C6-9D21-4A5A-98C1-82EF6844CB8E}"/>
              </a:ext>
            </a:extLst>
          </p:cNvPr>
          <p:cNvSpPr/>
          <p:nvPr/>
        </p:nvSpPr>
        <p:spPr>
          <a:xfrm>
            <a:off x="3884869" y="713076"/>
            <a:ext cx="150189" cy="144915"/>
          </a:xfrm>
          <a:prstGeom prst="hexagon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Hexagon 229">
            <a:extLst>
              <a:ext uri="{FF2B5EF4-FFF2-40B4-BE49-F238E27FC236}">
                <a16:creationId xmlns:a16="http://schemas.microsoft.com/office/drawing/2014/main" id="{918BF26F-CEF5-4A1B-97D0-C0C4D65C345F}"/>
              </a:ext>
            </a:extLst>
          </p:cNvPr>
          <p:cNvSpPr/>
          <p:nvPr/>
        </p:nvSpPr>
        <p:spPr>
          <a:xfrm>
            <a:off x="3441082" y="1249977"/>
            <a:ext cx="150189" cy="144915"/>
          </a:xfrm>
          <a:prstGeom prst="hexagon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Hexagon 230">
            <a:extLst>
              <a:ext uri="{FF2B5EF4-FFF2-40B4-BE49-F238E27FC236}">
                <a16:creationId xmlns:a16="http://schemas.microsoft.com/office/drawing/2014/main" id="{24539F18-FA9D-4504-A5F6-29EC744C0E0E}"/>
              </a:ext>
            </a:extLst>
          </p:cNvPr>
          <p:cNvSpPr/>
          <p:nvPr/>
        </p:nvSpPr>
        <p:spPr>
          <a:xfrm>
            <a:off x="3611655" y="2554978"/>
            <a:ext cx="161096" cy="148491"/>
          </a:xfrm>
          <a:prstGeom prst="hexagon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Hexagon 231">
            <a:extLst>
              <a:ext uri="{FF2B5EF4-FFF2-40B4-BE49-F238E27FC236}">
                <a16:creationId xmlns:a16="http://schemas.microsoft.com/office/drawing/2014/main" id="{7908D1A7-8A1C-46D4-9B50-A0CBC2C73EBA}"/>
              </a:ext>
            </a:extLst>
          </p:cNvPr>
          <p:cNvSpPr/>
          <p:nvPr/>
        </p:nvSpPr>
        <p:spPr>
          <a:xfrm>
            <a:off x="5754976" y="2593303"/>
            <a:ext cx="161096" cy="148491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Hexagon 232">
            <a:extLst>
              <a:ext uri="{FF2B5EF4-FFF2-40B4-BE49-F238E27FC236}">
                <a16:creationId xmlns:a16="http://schemas.microsoft.com/office/drawing/2014/main" id="{0649C603-8142-46E2-8ABA-38C07914CE55}"/>
              </a:ext>
            </a:extLst>
          </p:cNvPr>
          <p:cNvSpPr/>
          <p:nvPr/>
        </p:nvSpPr>
        <p:spPr>
          <a:xfrm>
            <a:off x="6192860" y="2648159"/>
            <a:ext cx="161096" cy="148491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Hexagon 233">
            <a:extLst>
              <a:ext uri="{FF2B5EF4-FFF2-40B4-BE49-F238E27FC236}">
                <a16:creationId xmlns:a16="http://schemas.microsoft.com/office/drawing/2014/main" id="{9CE96036-5EC1-4D4E-8A3A-7AB365D7F4F7}"/>
              </a:ext>
            </a:extLst>
          </p:cNvPr>
          <p:cNvSpPr/>
          <p:nvPr/>
        </p:nvSpPr>
        <p:spPr>
          <a:xfrm>
            <a:off x="6424247" y="3763780"/>
            <a:ext cx="161096" cy="148491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Hexagon 234">
            <a:extLst>
              <a:ext uri="{FF2B5EF4-FFF2-40B4-BE49-F238E27FC236}">
                <a16:creationId xmlns:a16="http://schemas.microsoft.com/office/drawing/2014/main" id="{AD0608EA-AE5A-49AA-B597-9849FA92A32C}"/>
              </a:ext>
            </a:extLst>
          </p:cNvPr>
          <p:cNvSpPr/>
          <p:nvPr/>
        </p:nvSpPr>
        <p:spPr>
          <a:xfrm>
            <a:off x="5977898" y="3808208"/>
            <a:ext cx="161096" cy="148491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Hexagon 235">
            <a:extLst>
              <a:ext uri="{FF2B5EF4-FFF2-40B4-BE49-F238E27FC236}">
                <a16:creationId xmlns:a16="http://schemas.microsoft.com/office/drawing/2014/main" id="{40BDB104-CA49-402C-A708-0DD707F168D9}"/>
              </a:ext>
            </a:extLst>
          </p:cNvPr>
          <p:cNvSpPr/>
          <p:nvPr/>
        </p:nvSpPr>
        <p:spPr>
          <a:xfrm>
            <a:off x="6650041" y="3975039"/>
            <a:ext cx="161096" cy="148491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Hexagon 236">
            <a:extLst>
              <a:ext uri="{FF2B5EF4-FFF2-40B4-BE49-F238E27FC236}">
                <a16:creationId xmlns:a16="http://schemas.microsoft.com/office/drawing/2014/main" id="{B910BAA2-786D-451B-9AFF-D9F06EF2B8CF}"/>
              </a:ext>
            </a:extLst>
          </p:cNvPr>
          <p:cNvSpPr/>
          <p:nvPr/>
        </p:nvSpPr>
        <p:spPr>
          <a:xfrm>
            <a:off x="8849215" y="5218427"/>
            <a:ext cx="161096" cy="148491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Hexagon 237">
            <a:extLst>
              <a:ext uri="{FF2B5EF4-FFF2-40B4-BE49-F238E27FC236}">
                <a16:creationId xmlns:a16="http://schemas.microsoft.com/office/drawing/2014/main" id="{4D13A9D5-6092-4ABB-8CC4-809B23C50594}"/>
              </a:ext>
            </a:extLst>
          </p:cNvPr>
          <p:cNvSpPr/>
          <p:nvPr/>
        </p:nvSpPr>
        <p:spPr>
          <a:xfrm>
            <a:off x="9008231" y="5405465"/>
            <a:ext cx="161096" cy="148491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Hexagon 238">
            <a:extLst>
              <a:ext uri="{FF2B5EF4-FFF2-40B4-BE49-F238E27FC236}">
                <a16:creationId xmlns:a16="http://schemas.microsoft.com/office/drawing/2014/main" id="{EA1C98EC-EA56-4348-AB54-F92449C5D7CD}"/>
              </a:ext>
            </a:extLst>
          </p:cNvPr>
          <p:cNvSpPr/>
          <p:nvPr/>
        </p:nvSpPr>
        <p:spPr>
          <a:xfrm>
            <a:off x="9151428" y="5765834"/>
            <a:ext cx="150189" cy="144915"/>
          </a:xfrm>
          <a:prstGeom prst="hexagon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Hexagon 239">
            <a:extLst>
              <a:ext uri="{FF2B5EF4-FFF2-40B4-BE49-F238E27FC236}">
                <a16:creationId xmlns:a16="http://schemas.microsoft.com/office/drawing/2014/main" id="{7AF866A0-7187-4E8D-85C5-CD00DB86DFAF}"/>
              </a:ext>
            </a:extLst>
          </p:cNvPr>
          <p:cNvSpPr/>
          <p:nvPr/>
        </p:nvSpPr>
        <p:spPr>
          <a:xfrm>
            <a:off x="9333152" y="5759920"/>
            <a:ext cx="150189" cy="144915"/>
          </a:xfrm>
          <a:prstGeom prst="hexagon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Hexagon 240">
            <a:extLst>
              <a:ext uri="{FF2B5EF4-FFF2-40B4-BE49-F238E27FC236}">
                <a16:creationId xmlns:a16="http://schemas.microsoft.com/office/drawing/2014/main" id="{277D9E9C-0414-4158-A944-AF81E71E6426}"/>
              </a:ext>
            </a:extLst>
          </p:cNvPr>
          <p:cNvSpPr/>
          <p:nvPr/>
        </p:nvSpPr>
        <p:spPr>
          <a:xfrm>
            <a:off x="8415970" y="6038825"/>
            <a:ext cx="161096" cy="148491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Hexagon 241">
            <a:extLst>
              <a:ext uri="{FF2B5EF4-FFF2-40B4-BE49-F238E27FC236}">
                <a16:creationId xmlns:a16="http://schemas.microsoft.com/office/drawing/2014/main" id="{F68C624D-2A75-401F-BE59-61AA1BD2D0E7}"/>
              </a:ext>
            </a:extLst>
          </p:cNvPr>
          <p:cNvSpPr/>
          <p:nvPr/>
        </p:nvSpPr>
        <p:spPr>
          <a:xfrm>
            <a:off x="7130760" y="4694889"/>
            <a:ext cx="161096" cy="148491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039C09FD-5440-45E5-874C-24EF3747BFFF}"/>
              </a:ext>
            </a:extLst>
          </p:cNvPr>
          <p:cNvCxnSpPr/>
          <p:nvPr/>
        </p:nvCxnSpPr>
        <p:spPr>
          <a:xfrm>
            <a:off x="10923039" y="1713745"/>
            <a:ext cx="641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Arc 244">
            <a:extLst>
              <a:ext uri="{FF2B5EF4-FFF2-40B4-BE49-F238E27FC236}">
                <a16:creationId xmlns:a16="http://schemas.microsoft.com/office/drawing/2014/main" id="{86A454D4-26B5-4290-99E3-E716F1AD1C06}"/>
              </a:ext>
            </a:extLst>
          </p:cNvPr>
          <p:cNvSpPr/>
          <p:nvPr/>
        </p:nvSpPr>
        <p:spPr>
          <a:xfrm>
            <a:off x="10618839" y="1454506"/>
            <a:ext cx="304200" cy="565021"/>
          </a:xfrm>
          <a:prstGeom prst="arc">
            <a:avLst>
              <a:gd name="adj1" fmla="val 16200000"/>
              <a:gd name="adj2" fmla="val 443827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Hexagon 245">
            <a:extLst>
              <a:ext uri="{FF2B5EF4-FFF2-40B4-BE49-F238E27FC236}">
                <a16:creationId xmlns:a16="http://schemas.microsoft.com/office/drawing/2014/main" id="{8CDC7781-DCC5-4275-8F03-FB5CB6418CB4}"/>
              </a:ext>
            </a:extLst>
          </p:cNvPr>
          <p:cNvSpPr/>
          <p:nvPr/>
        </p:nvSpPr>
        <p:spPr>
          <a:xfrm>
            <a:off x="10681835" y="1648647"/>
            <a:ext cx="161096" cy="148491"/>
          </a:xfrm>
          <a:prstGeom prst="hexagon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0325A41D-DBBF-4C43-8B56-489D3819A118}"/>
              </a:ext>
            </a:extLst>
          </p:cNvPr>
          <p:cNvSpPr txBox="1"/>
          <p:nvPr/>
        </p:nvSpPr>
        <p:spPr>
          <a:xfrm>
            <a:off x="10945753" y="1769257"/>
            <a:ext cx="907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ATPS4r: 2.84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780512C0-8FB3-4FFC-BDBB-92E0D0CFCEE0}"/>
              </a:ext>
            </a:extLst>
          </p:cNvPr>
          <p:cNvSpPr txBox="1"/>
          <p:nvPr/>
        </p:nvSpPr>
        <p:spPr>
          <a:xfrm>
            <a:off x="11540974" y="1483049"/>
            <a:ext cx="65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h_i</a:t>
            </a:r>
            <a:endParaRPr lang="en-US" dirty="0"/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865384EB-FBE8-45D4-9786-0DC75AF5C807}"/>
              </a:ext>
            </a:extLst>
          </p:cNvPr>
          <p:cNvCxnSpPr/>
          <p:nvPr/>
        </p:nvCxnSpPr>
        <p:spPr>
          <a:xfrm>
            <a:off x="8849215" y="786530"/>
            <a:ext cx="0" cy="101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2DC9D19A-0593-42AF-8537-FEA93F78AC02}"/>
              </a:ext>
            </a:extLst>
          </p:cNvPr>
          <p:cNvSpPr txBox="1"/>
          <p:nvPr/>
        </p:nvSpPr>
        <p:spPr>
          <a:xfrm>
            <a:off x="8898158" y="1145483"/>
            <a:ext cx="907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THD2: 5.69</a:t>
            </a:r>
          </a:p>
        </p:txBody>
      </p:sp>
      <p:sp>
        <p:nvSpPr>
          <p:cNvPr id="252" name="Hexagon 251">
            <a:extLst>
              <a:ext uri="{FF2B5EF4-FFF2-40B4-BE49-F238E27FC236}">
                <a16:creationId xmlns:a16="http://schemas.microsoft.com/office/drawing/2014/main" id="{B0E26A84-1F04-41A6-B68B-7FFFC3C1D980}"/>
              </a:ext>
            </a:extLst>
          </p:cNvPr>
          <p:cNvSpPr/>
          <p:nvPr/>
        </p:nvSpPr>
        <p:spPr>
          <a:xfrm>
            <a:off x="8640244" y="1406370"/>
            <a:ext cx="150189" cy="144915"/>
          </a:xfrm>
          <a:prstGeom prst="hexagon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Hexagon 252">
            <a:extLst>
              <a:ext uri="{FF2B5EF4-FFF2-40B4-BE49-F238E27FC236}">
                <a16:creationId xmlns:a16="http://schemas.microsoft.com/office/drawing/2014/main" id="{812AB4C5-2939-41FE-9C94-C8C78BA57B06}"/>
              </a:ext>
            </a:extLst>
          </p:cNvPr>
          <p:cNvSpPr/>
          <p:nvPr/>
        </p:nvSpPr>
        <p:spPr>
          <a:xfrm>
            <a:off x="8885963" y="1405219"/>
            <a:ext cx="161096" cy="148491"/>
          </a:xfrm>
          <a:prstGeom prst="hex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C90C8BB3-BD9E-49C0-BE45-4CB4AEE01D54}"/>
              </a:ext>
            </a:extLst>
          </p:cNvPr>
          <p:cNvSpPr txBox="1"/>
          <p:nvPr/>
        </p:nvSpPr>
        <p:spPr>
          <a:xfrm>
            <a:off x="273110" y="177803"/>
            <a:ext cx="17886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P. </a:t>
            </a:r>
            <a:r>
              <a:rPr lang="en-US" b="1" i="1" dirty="0" err="1"/>
              <a:t>acidpropionici</a:t>
            </a:r>
            <a:endParaRPr lang="en-US" b="1" i="1" dirty="0"/>
          </a:p>
          <a:p>
            <a:r>
              <a:rPr lang="en-US" dirty="0"/>
              <a:t>Lactate export and bidirectional lactate transport turned off.</a:t>
            </a:r>
          </a:p>
          <a:p>
            <a:r>
              <a:rPr lang="en-US" i="1" dirty="0"/>
              <a:t>No propionate production</a:t>
            </a:r>
          </a:p>
        </p:txBody>
      </p:sp>
    </p:spTree>
    <p:extLst>
      <p:ext uri="{BB962C8B-B14F-4D97-AF65-F5344CB8AC3E}">
        <p14:creationId xmlns:p14="http://schemas.microsoft.com/office/powerpoint/2010/main" val="23216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B68EA9-D2AD-45A4-8111-1C999A0FD6D8}"/>
              </a:ext>
            </a:extLst>
          </p:cNvPr>
          <p:cNvSpPr/>
          <p:nvPr/>
        </p:nvSpPr>
        <p:spPr>
          <a:xfrm>
            <a:off x="2446318" y="246193"/>
            <a:ext cx="8793009" cy="62665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EFB36D-DBED-4A76-B841-8F8A582E7DD0}"/>
              </a:ext>
            </a:extLst>
          </p:cNvPr>
          <p:cNvSpPr/>
          <p:nvPr/>
        </p:nvSpPr>
        <p:spPr>
          <a:xfrm>
            <a:off x="2606535" y="432620"/>
            <a:ext cx="8463151" cy="59225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169AB1-7941-43A3-B1CB-A7E68FBD0F35}"/>
              </a:ext>
            </a:extLst>
          </p:cNvPr>
          <p:cNvSpPr txBox="1"/>
          <p:nvPr/>
        </p:nvSpPr>
        <p:spPr>
          <a:xfrm>
            <a:off x="1931407" y="1988989"/>
            <a:ext cx="476299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glc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C53CE0-9C93-4E7E-BF72-E39006CE9F8F}"/>
              </a:ext>
            </a:extLst>
          </p:cNvPr>
          <p:cNvCxnSpPr>
            <a:cxnSpLocks/>
          </p:cNvCxnSpPr>
          <p:nvPr/>
        </p:nvCxnSpPr>
        <p:spPr>
          <a:xfrm>
            <a:off x="2446318" y="2162496"/>
            <a:ext cx="704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C68733-A788-4FB9-9E08-FB27CC018BCA}"/>
              </a:ext>
            </a:extLst>
          </p:cNvPr>
          <p:cNvSpPr txBox="1"/>
          <p:nvPr/>
        </p:nvSpPr>
        <p:spPr>
          <a:xfrm>
            <a:off x="3134374" y="2342183"/>
            <a:ext cx="529566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f6p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BFCCD3-4D6E-40FA-9FFD-D066AA71EB11}"/>
              </a:ext>
            </a:extLst>
          </p:cNvPr>
          <p:cNvCxnSpPr>
            <a:cxnSpLocks/>
          </p:cNvCxnSpPr>
          <p:nvPr/>
        </p:nvCxnSpPr>
        <p:spPr>
          <a:xfrm>
            <a:off x="3605000" y="2528564"/>
            <a:ext cx="261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D7B8F28-3B2C-468B-9034-BFAD010FA20D}"/>
              </a:ext>
            </a:extLst>
          </p:cNvPr>
          <p:cNvSpPr txBox="1"/>
          <p:nvPr/>
        </p:nvSpPr>
        <p:spPr>
          <a:xfrm>
            <a:off x="3894748" y="2321712"/>
            <a:ext cx="528329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fdp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0B687E-8E59-45C1-9687-6209203EB44A}"/>
              </a:ext>
            </a:extLst>
          </p:cNvPr>
          <p:cNvCxnSpPr>
            <a:cxnSpLocks/>
          </p:cNvCxnSpPr>
          <p:nvPr/>
        </p:nvCxnSpPr>
        <p:spPr>
          <a:xfrm>
            <a:off x="4349485" y="2495864"/>
            <a:ext cx="605973" cy="3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B199A5-564A-4025-9CB8-5DD76A033583}"/>
              </a:ext>
            </a:extLst>
          </p:cNvPr>
          <p:cNvSpPr txBox="1"/>
          <p:nvPr/>
        </p:nvSpPr>
        <p:spPr>
          <a:xfrm>
            <a:off x="5014248" y="2340927"/>
            <a:ext cx="570804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g3p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362B84-2826-4705-8597-5180D1DE0C0A}"/>
              </a:ext>
            </a:extLst>
          </p:cNvPr>
          <p:cNvSpPr txBox="1"/>
          <p:nvPr/>
        </p:nvSpPr>
        <p:spPr>
          <a:xfrm>
            <a:off x="4573316" y="2777447"/>
            <a:ext cx="708264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dhap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5FA55D-794A-4474-AA78-D475313C9E3E}"/>
              </a:ext>
            </a:extLst>
          </p:cNvPr>
          <p:cNvCxnSpPr>
            <a:cxnSpLocks/>
          </p:cNvCxnSpPr>
          <p:nvPr/>
        </p:nvCxnSpPr>
        <p:spPr>
          <a:xfrm flipV="1">
            <a:off x="5081943" y="2641418"/>
            <a:ext cx="103792" cy="19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D4E106-7D6E-4846-A0E1-C50A6067DDEB}"/>
              </a:ext>
            </a:extLst>
          </p:cNvPr>
          <p:cNvCxnSpPr>
            <a:cxnSpLocks/>
          </p:cNvCxnSpPr>
          <p:nvPr/>
        </p:nvCxnSpPr>
        <p:spPr>
          <a:xfrm>
            <a:off x="5555054" y="2554691"/>
            <a:ext cx="551507" cy="3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16CD2D-BF83-4F7C-B921-3EC851893E89}"/>
              </a:ext>
            </a:extLst>
          </p:cNvPr>
          <p:cNvSpPr txBox="1"/>
          <p:nvPr/>
        </p:nvSpPr>
        <p:spPr>
          <a:xfrm>
            <a:off x="6038065" y="2336134"/>
            <a:ext cx="888681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1,3dgp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D6DEDA-9E3C-4877-AF09-B410C7D8F3B7}"/>
              </a:ext>
            </a:extLst>
          </p:cNvPr>
          <p:cNvCxnSpPr>
            <a:cxnSpLocks/>
          </p:cNvCxnSpPr>
          <p:nvPr/>
        </p:nvCxnSpPr>
        <p:spPr>
          <a:xfrm>
            <a:off x="6375533" y="2614052"/>
            <a:ext cx="0" cy="30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8D39836-6B34-4793-8064-253066CB4722}"/>
              </a:ext>
            </a:extLst>
          </p:cNvPr>
          <p:cNvSpPr txBox="1"/>
          <p:nvPr/>
        </p:nvSpPr>
        <p:spPr>
          <a:xfrm>
            <a:off x="6067957" y="2760798"/>
            <a:ext cx="570804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3pg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D4D772-F95A-49E5-9B64-2B6245E26514}"/>
              </a:ext>
            </a:extLst>
          </p:cNvPr>
          <p:cNvCxnSpPr>
            <a:cxnSpLocks/>
          </p:cNvCxnSpPr>
          <p:nvPr/>
        </p:nvCxnSpPr>
        <p:spPr>
          <a:xfrm>
            <a:off x="6375533" y="2970952"/>
            <a:ext cx="0" cy="30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E549372-52D0-4FBC-BA47-18F0B0E9E041}"/>
              </a:ext>
            </a:extLst>
          </p:cNvPr>
          <p:cNvSpPr txBox="1"/>
          <p:nvPr/>
        </p:nvSpPr>
        <p:spPr>
          <a:xfrm>
            <a:off x="6077965" y="3095824"/>
            <a:ext cx="570804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2pg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EA51A90-59DB-4B3F-B511-63F9CA54FA27}"/>
              </a:ext>
            </a:extLst>
          </p:cNvPr>
          <p:cNvCxnSpPr>
            <a:cxnSpLocks/>
          </p:cNvCxnSpPr>
          <p:nvPr/>
        </p:nvCxnSpPr>
        <p:spPr>
          <a:xfrm>
            <a:off x="6357081" y="3337051"/>
            <a:ext cx="0" cy="24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2A9F2C1-9E6F-4D69-970E-15A6AEA85B82}"/>
              </a:ext>
            </a:extLst>
          </p:cNvPr>
          <p:cNvSpPr txBox="1"/>
          <p:nvPr/>
        </p:nvSpPr>
        <p:spPr>
          <a:xfrm>
            <a:off x="6106561" y="3495445"/>
            <a:ext cx="582832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67F0B2-2812-4414-BCE9-CDD2341D2093}"/>
              </a:ext>
            </a:extLst>
          </p:cNvPr>
          <p:cNvCxnSpPr>
            <a:cxnSpLocks/>
          </p:cNvCxnSpPr>
          <p:nvPr/>
        </p:nvCxnSpPr>
        <p:spPr>
          <a:xfrm>
            <a:off x="6357081" y="3735500"/>
            <a:ext cx="0" cy="24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F698A6F-D01B-450C-8164-652E71CE3ABE}"/>
              </a:ext>
            </a:extLst>
          </p:cNvPr>
          <p:cNvSpPr txBox="1"/>
          <p:nvPr/>
        </p:nvSpPr>
        <p:spPr>
          <a:xfrm>
            <a:off x="6106561" y="3893893"/>
            <a:ext cx="524893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pyr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91A86E7-5CC1-4B1C-AAF1-DB3B4F1839CD}"/>
              </a:ext>
            </a:extLst>
          </p:cNvPr>
          <p:cNvCxnSpPr>
            <a:cxnSpLocks/>
          </p:cNvCxnSpPr>
          <p:nvPr/>
        </p:nvCxnSpPr>
        <p:spPr>
          <a:xfrm flipV="1">
            <a:off x="6630376" y="4132902"/>
            <a:ext cx="432844" cy="3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E33A0A2-0F0C-4C75-BEE0-724D5E24BEB0}"/>
              </a:ext>
            </a:extLst>
          </p:cNvPr>
          <p:cNvSpPr txBox="1"/>
          <p:nvPr/>
        </p:nvSpPr>
        <p:spPr>
          <a:xfrm>
            <a:off x="7032232" y="3893893"/>
            <a:ext cx="773214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accoa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57AE9FA-4F9C-4049-99BE-D578F1D78C1A}"/>
              </a:ext>
            </a:extLst>
          </p:cNvPr>
          <p:cNvCxnSpPr>
            <a:cxnSpLocks/>
            <a:stCxn id="121" idx="0"/>
          </p:cNvCxnSpPr>
          <p:nvPr/>
        </p:nvCxnSpPr>
        <p:spPr>
          <a:xfrm>
            <a:off x="6579583" y="4245177"/>
            <a:ext cx="549826" cy="19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B5E2BD5-95C8-431C-B933-60AE722510FF}"/>
              </a:ext>
            </a:extLst>
          </p:cNvPr>
          <p:cNvSpPr txBox="1"/>
          <p:nvPr/>
        </p:nvSpPr>
        <p:spPr>
          <a:xfrm>
            <a:off x="7038069" y="4303819"/>
            <a:ext cx="565649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oaa</a:t>
            </a:r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0AAF7F1-C7B2-4156-B455-DF675619038E}"/>
              </a:ext>
            </a:extLst>
          </p:cNvPr>
          <p:cNvSpPr/>
          <p:nvPr/>
        </p:nvSpPr>
        <p:spPr>
          <a:xfrm>
            <a:off x="7592067" y="4470680"/>
            <a:ext cx="593740" cy="158001"/>
          </a:xfrm>
          <a:custGeom>
            <a:avLst/>
            <a:gdLst>
              <a:gd name="connsiteX0" fmla="*/ 0 w 553915"/>
              <a:gd name="connsiteY0" fmla="*/ 7614 h 201045"/>
              <a:gd name="connsiteX1" fmla="*/ 228600 w 553915"/>
              <a:gd name="connsiteY1" fmla="*/ 7614 h 201045"/>
              <a:gd name="connsiteX2" fmla="*/ 422031 w 553915"/>
              <a:gd name="connsiteY2" fmla="*/ 86745 h 201045"/>
              <a:gd name="connsiteX3" fmla="*/ 553915 w 553915"/>
              <a:gd name="connsiteY3" fmla="*/ 201045 h 201045"/>
              <a:gd name="connsiteX4" fmla="*/ 553915 w 553915"/>
              <a:gd name="connsiteY4" fmla="*/ 201045 h 20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915" h="201045">
                <a:moveTo>
                  <a:pt x="0" y="7614"/>
                </a:moveTo>
                <a:cubicBezTo>
                  <a:pt x="79131" y="1019"/>
                  <a:pt x="158262" y="-5575"/>
                  <a:pt x="228600" y="7614"/>
                </a:cubicBezTo>
                <a:cubicBezTo>
                  <a:pt x="298939" y="20803"/>
                  <a:pt x="367812" y="54507"/>
                  <a:pt x="422031" y="86745"/>
                </a:cubicBezTo>
                <a:cubicBezTo>
                  <a:pt x="476250" y="118984"/>
                  <a:pt x="553915" y="201045"/>
                  <a:pt x="553915" y="201045"/>
                </a:cubicBezTo>
                <a:lnTo>
                  <a:pt x="553915" y="201045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5B45068-F820-4C7E-B617-8A10A4259045}"/>
              </a:ext>
            </a:extLst>
          </p:cNvPr>
          <p:cNvSpPr/>
          <p:nvPr/>
        </p:nvSpPr>
        <p:spPr>
          <a:xfrm>
            <a:off x="7447321" y="4151902"/>
            <a:ext cx="842155" cy="330081"/>
          </a:xfrm>
          <a:custGeom>
            <a:avLst/>
            <a:gdLst>
              <a:gd name="connsiteX0" fmla="*/ 3152 w 785668"/>
              <a:gd name="connsiteY0" fmla="*/ 0 h 420006"/>
              <a:gd name="connsiteX1" fmla="*/ 11945 w 785668"/>
              <a:gd name="connsiteY1" fmla="*/ 149469 h 420006"/>
              <a:gd name="connsiteX2" fmla="*/ 99868 w 785668"/>
              <a:gd name="connsiteY2" fmla="*/ 254977 h 420006"/>
              <a:gd name="connsiteX3" fmla="*/ 284506 w 785668"/>
              <a:gd name="connsiteY3" fmla="*/ 378069 h 420006"/>
              <a:gd name="connsiteX4" fmla="*/ 372429 w 785668"/>
              <a:gd name="connsiteY4" fmla="*/ 413238 h 420006"/>
              <a:gd name="connsiteX5" fmla="*/ 592237 w 785668"/>
              <a:gd name="connsiteY5" fmla="*/ 413238 h 420006"/>
              <a:gd name="connsiteX6" fmla="*/ 785668 w 785668"/>
              <a:gd name="connsiteY6" fmla="*/ 342900 h 42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5668" h="420006">
                <a:moveTo>
                  <a:pt x="3152" y="0"/>
                </a:moveTo>
                <a:cubicBezTo>
                  <a:pt x="-511" y="53486"/>
                  <a:pt x="-4174" y="106973"/>
                  <a:pt x="11945" y="149469"/>
                </a:cubicBezTo>
                <a:cubicBezTo>
                  <a:pt x="28064" y="191965"/>
                  <a:pt x="54441" y="216877"/>
                  <a:pt x="99868" y="254977"/>
                </a:cubicBezTo>
                <a:cubicBezTo>
                  <a:pt x="145295" y="293077"/>
                  <a:pt x="239079" y="351692"/>
                  <a:pt x="284506" y="378069"/>
                </a:cubicBezTo>
                <a:cubicBezTo>
                  <a:pt x="329933" y="404446"/>
                  <a:pt x="321141" y="407377"/>
                  <a:pt x="372429" y="413238"/>
                </a:cubicBezTo>
                <a:cubicBezTo>
                  <a:pt x="423717" y="419099"/>
                  <a:pt x="523364" y="424961"/>
                  <a:pt x="592237" y="413238"/>
                </a:cubicBezTo>
                <a:cubicBezTo>
                  <a:pt x="661110" y="401515"/>
                  <a:pt x="723389" y="372207"/>
                  <a:pt x="785668" y="34290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8FFECE-2B2B-4F7D-B9A0-4E2C9BD36D57}"/>
              </a:ext>
            </a:extLst>
          </p:cNvPr>
          <p:cNvSpPr txBox="1"/>
          <p:nvPr/>
        </p:nvSpPr>
        <p:spPr>
          <a:xfrm>
            <a:off x="8275991" y="4191726"/>
            <a:ext cx="549841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coa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A086BF-A459-4C4C-B637-6876810B219C}"/>
              </a:ext>
            </a:extLst>
          </p:cNvPr>
          <p:cNvSpPr txBox="1"/>
          <p:nvPr/>
        </p:nvSpPr>
        <p:spPr>
          <a:xfrm>
            <a:off x="8110489" y="4535369"/>
            <a:ext cx="441934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cit</a:t>
            </a:r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2962E88-C84D-4D28-829F-845E5E90401A}"/>
              </a:ext>
            </a:extLst>
          </p:cNvPr>
          <p:cNvSpPr/>
          <p:nvPr/>
        </p:nvSpPr>
        <p:spPr>
          <a:xfrm>
            <a:off x="8543099" y="4760667"/>
            <a:ext cx="207338" cy="179656"/>
          </a:xfrm>
          <a:custGeom>
            <a:avLst/>
            <a:gdLst>
              <a:gd name="connsiteX0" fmla="*/ 0 w 193431"/>
              <a:gd name="connsiteY0" fmla="*/ 0 h 228600"/>
              <a:gd name="connsiteX1" fmla="*/ 105508 w 193431"/>
              <a:gd name="connsiteY1" fmla="*/ 61546 h 228600"/>
              <a:gd name="connsiteX2" fmla="*/ 167054 w 193431"/>
              <a:gd name="connsiteY2" fmla="*/ 149469 h 228600"/>
              <a:gd name="connsiteX3" fmla="*/ 193431 w 193431"/>
              <a:gd name="connsiteY3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31" h="228600">
                <a:moveTo>
                  <a:pt x="0" y="0"/>
                </a:moveTo>
                <a:cubicBezTo>
                  <a:pt x="38833" y="18317"/>
                  <a:pt x="77666" y="36635"/>
                  <a:pt x="105508" y="61546"/>
                </a:cubicBezTo>
                <a:cubicBezTo>
                  <a:pt x="133350" y="86457"/>
                  <a:pt x="152400" y="121627"/>
                  <a:pt x="167054" y="149469"/>
                </a:cubicBezTo>
                <a:cubicBezTo>
                  <a:pt x="181708" y="177311"/>
                  <a:pt x="187569" y="202955"/>
                  <a:pt x="193431" y="22860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E8BA3F-F695-4E2E-8ABF-F04A75EAE27D}"/>
              </a:ext>
            </a:extLst>
          </p:cNvPr>
          <p:cNvSpPr txBox="1"/>
          <p:nvPr/>
        </p:nvSpPr>
        <p:spPr>
          <a:xfrm>
            <a:off x="8543099" y="4898798"/>
            <a:ext cx="498638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icit</a:t>
            </a:r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6720AD7-2421-4053-966D-938BC74DD285}"/>
              </a:ext>
            </a:extLst>
          </p:cNvPr>
          <p:cNvSpPr/>
          <p:nvPr/>
        </p:nvSpPr>
        <p:spPr>
          <a:xfrm>
            <a:off x="8756259" y="5162565"/>
            <a:ext cx="72319" cy="207295"/>
          </a:xfrm>
          <a:custGeom>
            <a:avLst/>
            <a:gdLst>
              <a:gd name="connsiteX0" fmla="*/ 61546 w 67468"/>
              <a:gd name="connsiteY0" fmla="*/ 0 h 263769"/>
              <a:gd name="connsiteX1" fmla="*/ 61546 w 67468"/>
              <a:gd name="connsiteY1" fmla="*/ 158261 h 263769"/>
              <a:gd name="connsiteX2" fmla="*/ 0 w 67468"/>
              <a:gd name="connsiteY2" fmla="*/ 263769 h 26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68" h="263769">
                <a:moveTo>
                  <a:pt x="61546" y="0"/>
                </a:moveTo>
                <a:cubicBezTo>
                  <a:pt x="66675" y="57150"/>
                  <a:pt x="71804" y="114300"/>
                  <a:pt x="61546" y="158261"/>
                </a:cubicBezTo>
                <a:cubicBezTo>
                  <a:pt x="51288" y="202223"/>
                  <a:pt x="25644" y="232996"/>
                  <a:pt x="0" y="26376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CFFE34-7A8B-4402-B1FF-C08C24BC5D32}"/>
              </a:ext>
            </a:extLst>
          </p:cNvPr>
          <p:cNvSpPr txBox="1"/>
          <p:nvPr/>
        </p:nvSpPr>
        <p:spPr>
          <a:xfrm>
            <a:off x="8471319" y="5322088"/>
            <a:ext cx="545030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akg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713B60F-B6FB-4246-9C2D-FF169B92D9E9}"/>
              </a:ext>
            </a:extLst>
          </p:cNvPr>
          <p:cNvSpPr txBox="1"/>
          <p:nvPr/>
        </p:nvSpPr>
        <p:spPr>
          <a:xfrm>
            <a:off x="7183362" y="6025599"/>
            <a:ext cx="634379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succ</a:t>
            </a: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4BBEFAA-4E3D-42F6-B3BD-A522B763106E}"/>
              </a:ext>
            </a:extLst>
          </p:cNvPr>
          <p:cNvCxnSpPr>
            <a:cxnSpLocks/>
          </p:cNvCxnSpPr>
          <p:nvPr/>
        </p:nvCxnSpPr>
        <p:spPr>
          <a:xfrm flipV="1">
            <a:off x="7320893" y="4560238"/>
            <a:ext cx="0" cy="29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1D40A3F-8B63-43A5-BD66-ECBDFCC18FA1}"/>
              </a:ext>
            </a:extLst>
          </p:cNvPr>
          <p:cNvSpPr txBox="1"/>
          <p:nvPr/>
        </p:nvSpPr>
        <p:spPr>
          <a:xfrm>
            <a:off x="7064298" y="4800214"/>
            <a:ext cx="570804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5719850-743D-455C-926E-DCF6983BF59B}"/>
              </a:ext>
            </a:extLst>
          </p:cNvPr>
          <p:cNvCxnSpPr>
            <a:cxnSpLocks/>
          </p:cNvCxnSpPr>
          <p:nvPr/>
        </p:nvCxnSpPr>
        <p:spPr>
          <a:xfrm flipH="1" flipV="1">
            <a:off x="7335737" y="5068439"/>
            <a:ext cx="27925" cy="3458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2BB88F6-6387-4C2D-A9B4-8704EA9777B2}"/>
              </a:ext>
            </a:extLst>
          </p:cNvPr>
          <p:cNvSpPr txBox="1"/>
          <p:nvPr/>
        </p:nvSpPr>
        <p:spPr>
          <a:xfrm>
            <a:off x="7100016" y="5345149"/>
            <a:ext cx="601733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fum</a:t>
            </a:r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9F0BDAF-DE98-44AF-AF91-5C911819E9ED}"/>
              </a:ext>
            </a:extLst>
          </p:cNvPr>
          <p:cNvSpPr/>
          <p:nvPr/>
        </p:nvSpPr>
        <p:spPr>
          <a:xfrm>
            <a:off x="2717072" y="2164192"/>
            <a:ext cx="3376507" cy="1925522"/>
          </a:xfrm>
          <a:custGeom>
            <a:avLst/>
            <a:gdLst>
              <a:gd name="connsiteX0" fmla="*/ 3150031 w 3150031"/>
              <a:gd name="connsiteY0" fmla="*/ 1886138 h 2440053"/>
              <a:gd name="connsiteX1" fmla="*/ 969538 w 3150031"/>
              <a:gd name="connsiteY1" fmla="*/ 1859761 h 2440053"/>
              <a:gd name="connsiteX2" fmla="*/ 389246 w 3150031"/>
              <a:gd name="connsiteY2" fmla="*/ 1859761 h 2440053"/>
              <a:gd name="connsiteX3" fmla="*/ 239777 w 3150031"/>
              <a:gd name="connsiteY3" fmla="*/ 1121207 h 2440053"/>
              <a:gd name="connsiteX4" fmla="*/ 222192 w 3150031"/>
              <a:gd name="connsiteY4" fmla="*/ 461784 h 2440053"/>
              <a:gd name="connsiteX5" fmla="*/ 160646 w 3150031"/>
              <a:gd name="connsiteY5" fmla="*/ 57338 h 2440053"/>
              <a:gd name="connsiteX6" fmla="*/ 99100 w 3150031"/>
              <a:gd name="connsiteY6" fmla="*/ 57338 h 2440053"/>
              <a:gd name="connsiteX7" fmla="*/ 2384 w 3150031"/>
              <a:gd name="connsiteY7" fmla="*/ 567292 h 2440053"/>
              <a:gd name="connsiteX8" fmla="*/ 37554 w 3150031"/>
              <a:gd name="connsiteY8" fmla="*/ 1701500 h 2440053"/>
              <a:gd name="connsiteX9" fmla="*/ 125477 w 3150031"/>
              <a:gd name="connsiteY9" fmla="*/ 2229038 h 2440053"/>
              <a:gd name="connsiteX10" fmla="*/ 995915 w 3150031"/>
              <a:gd name="connsiteY10" fmla="*/ 2404884 h 2440053"/>
              <a:gd name="connsiteX11" fmla="*/ 1716884 w 3150031"/>
              <a:gd name="connsiteY11" fmla="*/ 2440053 h 2440053"/>
              <a:gd name="connsiteX12" fmla="*/ 3132446 w 3150031"/>
              <a:gd name="connsiteY12" fmla="*/ 2431261 h 2440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50031" h="2440053">
                <a:moveTo>
                  <a:pt x="3150031" y="1886138"/>
                </a:moveTo>
                <a:lnTo>
                  <a:pt x="969538" y="1859761"/>
                </a:lnTo>
                <a:cubicBezTo>
                  <a:pt x="509407" y="1855365"/>
                  <a:pt x="510873" y="1982853"/>
                  <a:pt x="389246" y="1859761"/>
                </a:cubicBezTo>
                <a:cubicBezTo>
                  <a:pt x="267619" y="1736669"/>
                  <a:pt x="267619" y="1354203"/>
                  <a:pt x="239777" y="1121207"/>
                </a:cubicBezTo>
                <a:cubicBezTo>
                  <a:pt x="211935" y="888211"/>
                  <a:pt x="235380" y="639095"/>
                  <a:pt x="222192" y="461784"/>
                </a:cubicBezTo>
                <a:cubicBezTo>
                  <a:pt x="209004" y="284473"/>
                  <a:pt x="181161" y="124746"/>
                  <a:pt x="160646" y="57338"/>
                </a:cubicBezTo>
                <a:cubicBezTo>
                  <a:pt x="140131" y="-10070"/>
                  <a:pt x="125477" y="-27654"/>
                  <a:pt x="99100" y="57338"/>
                </a:cubicBezTo>
                <a:cubicBezTo>
                  <a:pt x="72723" y="142330"/>
                  <a:pt x="12642" y="293265"/>
                  <a:pt x="2384" y="567292"/>
                </a:cubicBezTo>
                <a:cubicBezTo>
                  <a:pt x="-7874" y="841319"/>
                  <a:pt x="17039" y="1424543"/>
                  <a:pt x="37554" y="1701500"/>
                </a:cubicBezTo>
                <a:cubicBezTo>
                  <a:pt x="58069" y="1978457"/>
                  <a:pt x="-34250" y="2111807"/>
                  <a:pt x="125477" y="2229038"/>
                </a:cubicBezTo>
                <a:cubicBezTo>
                  <a:pt x="285204" y="2346269"/>
                  <a:pt x="730680" y="2369715"/>
                  <a:pt x="995915" y="2404884"/>
                </a:cubicBezTo>
                <a:cubicBezTo>
                  <a:pt x="1261149" y="2440053"/>
                  <a:pt x="1716884" y="2440053"/>
                  <a:pt x="1716884" y="2440053"/>
                </a:cubicBezTo>
                <a:lnTo>
                  <a:pt x="3132446" y="2431261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52268F6-3DCA-4E2A-BE68-755619CD6D7F}"/>
              </a:ext>
            </a:extLst>
          </p:cNvPr>
          <p:cNvSpPr txBox="1"/>
          <p:nvPr/>
        </p:nvSpPr>
        <p:spPr>
          <a:xfrm>
            <a:off x="9912130" y="3893893"/>
            <a:ext cx="421315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07CA652-77B7-4228-965C-7A0FD3891B62}"/>
              </a:ext>
            </a:extLst>
          </p:cNvPr>
          <p:cNvCxnSpPr>
            <a:cxnSpLocks/>
          </p:cNvCxnSpPr>
          <p:nvPr/>
        </p:nvCxnSpPr>
        <p:spPr>
          <a:xfrm>
            <a:off x="10333445" y="4039022"/>
            <a:ext cx="1179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89BE22B-FA98-4CBA-A571-FD720C90CDF0}"/>
              </a:ext>
            </a:extLst>
          </p:cNvPr>
          <p:cNvSpPr txBox="1"/>
          <p:nvPr/>
        </p:nvSpPr>
        <p:spPr>
          <a:xfrm>
            <a:off x="11564208" y="3896392"/>
            <a:ext cx="421315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</a:t>
            </a: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51C4A9CD-7DF3-405D-BD0C-2402E9BE632D}"/>
              </a:ext>
            </a:extLst>
          </p:cNvPr>
          <p:cNvSpPr/>
          <p:nvPr/>
        </p:nvSpPr>
        <p:spPr>
          <a:xfrm>
            <a:off x="7865374" y="5733831"/>
            <a:ext cx="2000508" cy="504844"/>
          </a:xfrm>
          <a:custGeom>
            <a:avLst/>
            <a:gdLst>
              <a:gd name="connsiteX0" fmla="*/ 571500 w 571500"/>
              <a:gd name="connsiteY0" fmla="*/ 0 h 281354"/>
              <a:gd name="connsiteX1" fmla="*/ 430823 w 571500"/>
              <a:gd name="connsiteY1" fmla="*/ 211016 h 281354"/>
              <a:gd name="connsiteX2" fmla="*/ 0 w 571500"/>
              <a:gd name="connsiteY2" fmla="*/ 281354 h 28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" h="281354">
                <a:moveTo>
                  <a:pt x="571500" y="0"/>
                </a:moveTo>
                <a:cubicBezTo>
                  <a:pt x="548786" y="82062"/>
                  <a:pt x="526073" y="164124"/>
                  <a:pt x="430823" y="211016"/>
                </a:cubicBezTo>
                <a:cubicBezTo>
                  <a:pt x="335573" y="257908"/>
                  <a:pt x="167786" y="269631"/>
                  <a:pt x="0" y="281354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E5222AC-E169-430C-A15B-FC7087482DAE}"/>
              </a:ext>
            </a:extLst>
          </p:cNvPr>
          <p:cNvCxnSpPr>
            <a:stCxn id="62" idx="2"/>
          </p:cNvCxnSpPr>
          <p:nvPr/>
        </p:nvCxnSpPr>
        <p:spPr>
          <a:xfrm>
            <a:off x="7474729" y="6582532"/>
            <a:ext cx="54305" cy="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6E786CB-AD7D-42BE-BEDB-1E7EC8AC837A}"/>
              </a:ext>
            </a:extLst>
          </p:cNvPr>
          <p:cNvSpPr txBox="1"/>
          <p:nvPr/>
        </p:nvSpPr>
        <p:spPr>
          <a:xfrm>
            <a:off x="7230995" y="6545303"/>
            <a:ext cx="634379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succ</a:t>
            </a: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2720A03-9984-41F9-B0AE-14E8576C2590}"/>
              </a:ext>
            </a:extLst>
          </p:cNvPr>
          <p:cNvSpPr txBox="1"/>
          <p:nvPr/>
        </p:nvSpPr>
        <p:spPr>
          <a:xfrm>
            <a:off x="3123160" y="1950406"/>
            <a:ext cx="570804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g6p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8C0F5AD-A7C6-48BC-B4AE-0FBADA47CF87}"/>
              </a:ext>
            </a:extLst>
          </p:cNvPr>
          <p:cNvCxnSpPr>
            <a:cxnSpLocks/>
          </p:cNvCxnSpPr>
          <p:nvPr/>
        </p:nvCxnSpPr>
        <p:spPr>
          <a:xfrm>
            <a:off x="3408562" y="2162745"/>
            <a:ext cx="0" cy="25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4DD53A9-9488-4096-87D3-930438A74E84}"/>
              </a:ext>
            </a:extLst>
          </p:cNvPr>
          <p:cNvSpPr txBox="1"/>
          <p:nvPr/>
        </p:nvSpPr>
        <p:spPr>
          <a:xfrm>
            <a:off x="3091757" y="2176270"/>
            <a:ext cx="701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PGI: 3.79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AE978F4-FE49-4B69-8C20-614AAC6F4B8E}"/>
              </a:ext>
            </a:extLst>
          </p:cNvPr>
          <p:cNvSpPr txBox="1"/>
          <p:nvPr/>
        </p:nvSpPr>
        <p:spPr>
          <a:xfrm>
            <a:off x="5464036" y="2319073"/>
            <a:ext cx="830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GAPD: 2.85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E34D411-79F5-4A06-8804-901CF3B676B4}"/>
              </a:ext>
            </a:extLst>
          </p:cNvPr>
          <p:cNvSpPr txBox="1"/>
          <p:nvPr/>
        </p:nvSpPr>
        <p:spPr>
          <a:xfrm>
            <a:off x="6337501" y="2626749"/>
            <a:ext cx="73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PGK: 2.85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9485C2B-8155-4498-AFBF-0A6CBF08E172}"/>
              </a:ext>
            </a:extLst>
          </p:cNvPr>
          <p:cNvSpPr txBox="1"/>
          <p:nvPr/>
        </p:nvSpPr>
        <p:spPr>
          <a:xfrm>
            <a:off x="6384486" y="3036287"/>
            <a:ext cx="783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PGM: 2.82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CFBA6F2-0AFC-4F66-8FBD-9E11BC63A4E9}"/>
              </a:ext>
            </a:extLst>
          </p:cNvPr>
          <p:cNvSpPr txBox="1"/>
          <p:nvPr/>
        </p:nvSpPr>
        <p:spPr>
          <a:xfrm>
            <a:off x="6357081" y="3335874"/>
            <a:ext cx="758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ENO: 2.82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868AB95-56DD-42C4-8D14-73ABD4C48669}"/>
              </a:ext>
            </a:extLst>
          </p:cNvPr>
          <p:cNvSpPr txBox="1"/>
          <p:nvPr/>
        </p:nvSpPr>
        <p:spPr>
          <a:xfrm>
            <a:off x="3056148" y="1454506"/>
            <a:ext cx="704828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g6pB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E1E3406-9BB7-4537-8CC1-269FB60ECCC3}"/>
              </a:ext>
            </a:extLst>
          </p:cNvPr>
          <p:cNvCxnSpPr>
            <a:cxnSpLocks/>
          </p:cNvCxnSpPr>
          <p:nvPr/>
        </p:nvCxnSpPr>
        <p:spPr>
          <a:xfrm>
            <a:off x="3419245" y="1749360"/>
            <a:ext cx="1" cy="27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E78F4E6-EFC1-4429-ACBA-70541A5FE495}"/>
              </a:ext>
            </a:extLst>
          </p:cNvPr>
          <p:cNvSpPr txBox="1"/>
          <p:nvPr/>
        </p:nvSpPr>
        <p:spPr>
          <a:xfrm>
            <a:off x="2948852" y="1819155"/>
            <a:ext cx="771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G6PI: 2.80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160E7C-0511-498F-B777-6E7867294FAA}"/>
              </a:ext>
            </a:extLst>
          </p:cNvPr>
          <p:cNvSpPr txBox="1"/>
          <p:nvPr/>
        </p:nvSpPr>
        <p:spPr>
          <a:xfrm>
            <a:off x="3046314" y="900106"/>
            <a:ext cx="627506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6pgl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419C52B-0C54-4185-857E-61492C94057B}"/>
              </a:ext>
            </a:extLst>
          </p:cNvPr>
          <p:cNvCxnSpPr>
            <a:cxnSpLocks/>
          </p:cNvCxnSpPr>
          <p:nvPr/>
        </p:nvCxnSpPr>
        <p:spPr>
          <a:xfrm flipH="1">
            <a:off x="3405671" y="1194031"/>
            <a:ext cx="6899" cy="32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A53DA92-1FF8-47BC-9373-EB3B7DEFD027}"/>
              </a:ext>
            </a:extLst>
          </p:cNvPr>
          <p:cNvSpPr txBox="1"/>
          <p:nvPr/>
        </p:nvSpPr>
        <p:spPr>
          <a:xfrm>
            <a:off x="2488972" y="1233927"/>
            <a:ext cx="1026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G6PDH2r: 2.80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41DCEA-665C-4D7D-A7ED-D5F0F3889912}"/>
              </a:ext>
            </a:extLst>
          </p:cNvPr>
          <p:cNvCxnSpPr>
            <a:cxnSpLocks/>
          </p:cNvCxnSpPr>
          <p:nvPr/>
        </p:nvCxnSpPr>
        <p:spPr>
          <a:xfrm flipH="1">
            <a:off x="3388738" y="786530"/>
            <a:ext cx="123958" cy="16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888487D-DA3B-4FDD-9BCC-6AA50EA681E2}"/>
              </a:ext>
            </a:extLst>
          </p:cNvPr>
          <p:cNvSpPr txBox="1"/>
          <p:nvPr/>
        </p:nvSpPr>
        <p:spPr>
          <a:xfrm>
            <a:off x="3132199" y="457503"/>
            <a:ext cx="674175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6pgc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FB1EC54-F262-4532-A960-CCA1617C3669}"/>
              </a:ext>
            </a:extLst>
          </p:cNvPr>
          <p:cNvSpPr txBox="1"/>
          <p:nvPr/>
        </p:nvSpPr>
        <p:spPr>
          <a:xfrm>
            <a:off x="2857775" y="699915"/>
            <a:ext cx="725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PGL: 2.80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88F3269-A62B-44F8-82A4-B64A1ADD7542}"/>
              </a:ext>
            </a:extLst>
          </p:cNvPr>
          <p:cNvCxnSpPr>
            <a:cxnSpLocks/>
          </p:cNvCxnSpPr>
          <p:nvPr/>
        </p:nvCxnSpPr>
        <p:spPr>
          <a:xfrm flipH="1" flipV="1">
            <a:off x="3718394" y="663751"/>
            <a:ext cx="362404" cy="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7F30F03-C9D9-46C5-BEC5-B8BDA2BAB3CD}"/>
              </a:ext>
            </a:extLst>
          </p:cNvPr>
          <p:cNvSpPr txBox="1"/>
          <p:nvPr/>
        </p:nvSpPr>
        <p:spPr>
          <a:xfrm>
            <a:off x="4043659" y="488515"/>
            <a:ext cx="670463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ru5p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360E803-D471-4347-A18B-1CB5FA05FAD6}"/>
              </a:ext>
            </a:extLst>
          </p:cNvPr>
          <p:cNvSpPr txBox="1"/>
          <p:nvPr/>
        </p:nvSpPr>
        <p:spPr>
          <a:xfrm>
            <a:off x="3608069" y="420952"/>
            <a:ext cx="770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GND: 2.80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10518E9-5601-4453-BC84-D774AAF5AE14}"/>
              </a:ext>
            </a:extLst>
          </p:cNvPr>
          <p:cNvSpPr txBox="1"/>
          <p:nvPr/>
        </p:nvSpPr>
        <p:spPr>
          <a:xfrm>
            <a:off x="3406770" y="2648159"/>
            <a:ext cx="716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PFK: 1.92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8A9BF62-FB95-4C62-816F-F033EF415843}"/>
              </a:ext>
            </a:extLst>
          </p:cNvPr>
          <p:cNvSpPr txBox="1"/>
          <p:nvPr/>
        </p:nvSpPr>
        <p:spPr>
          <a:xfrm>
            <a:off x="5102776" y="2669870"/>
            <a:ext cx="682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TPI: 1.92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E7706AA-5781-49C4-8C93-66B8BC76B72A}"/>
              </a:ext>
            </a:extLst>
          </p:cNvPr>
          <p:cNvSpPr txBox="1"/>
          <p:nvPr/>
        </p:nvSpPr>
        <p:spPr>
          <a:xfrm>
            <a:off x="4333292" y="2493499"/>
            <a:ext cx="728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FBA: 1.92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2415BB5-B27E-409B-866B-3579D6BC9B24}"/>
              </a:ext>
            </a:extLst>
          </p:cNvPr>
          <p:cNvCxnSpPr>
            <a:cxnSpLocks/>
          </p:cNvCxnSpPr>
          <p:nvPr/>
        </p:nvCxnSpPr>
        <p:spPr>
          <a:xfrm>
            <a:off x="9008650" y="5533597"/>
            <a:ext cx="463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7DE0935A-E1E4-4345-A4B7-2E5AB06C911A}"/>
              </a:ext>
            </a:extLst>
          </p:cNvPr>
          <p:cNvSpPr txBox="1"/>
          <p:nvPr/>
        </p:nvSpPr>
        <p:spPr>
          <a:xfrm>
            <a:off x="9449633" y="5388469"/>
            <a:ext cx="881465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succoa</a:t>
            </a: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D8CAEC7-5523-4F11-8DAE-CC4E703B3126}"/>
              </a:ext>
            </a:extLst>
          </p:cNvPr>
          <p:cNvSpPr txBox="1"/>
          <p:nvPr/>
        </p:nvSpPr>
        <p:spPr>
          <a:xfrm>
            <a:off x="9079911" y="5356172"/>
            <a:ext cx="972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AKGDC: 1.93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4F4E6F1-47F1-46FB-9DF4-2E804B8E2522}"/>
              </a:ext>
            </a:extLst>
          </p:cNvPr>
          <p:cNvCxnSpPr>
            <a:cxnSpLocks/>
          </p:cNvCxnSpPr>
          <p:nvPr/>
        </p:nvCxnSpPr>
        <p:spPr>
          <a:xfrm flipH="1" flipV="1">
            <a:off x="4629049" y="668221"/>
            <a:ext cx="362404" cy="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B739E9C-E6F7-4C79-BE81-DA85968476E2}"/>
              </a:ext>
            </a:extLst>
          </p:cNvPr>
          <p:cNvSpPr txBox="1"/>
          <p:nvPr/>
        </p:nvSpPr>
        <p:spPr>
          <a:xfrm>
            <a:off x="4986838" y="473870"/>
            <a:ext cx="688676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xu5p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22E0711-5F40-4A68-AE4C-70745AA18226}"/>
              </a:ext>
            </a:extLst>
          </p:cNvPr>
          <p:cNvSpPr txBox="1"/>
          <p:nvPr/>
        </p:nvSpPr>
        <p:spPr>
          <a:xfrm>
            <a:off x="4563505" y="417358"/>
            <a:ext cx="691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RPE:1.87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3025C7E-DE88-4AFF-955C-90EF981D3E11}"/>
              </a:ext>
            </a:extLst>
          </p:cNvPr>
          <p:cNvSpPr txBox="1"/>
          <p:nvPr/>
        </p:nvSpPr>
        <p:spPr>
          <a:xfrm>
            <a:off x="6517931" y="3692846"/>
            <a:ext cx="720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PYK: 1.76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BE1AA4C-55B1-4FFB-ABBB-B939EA2A8F63}"/>
              </a:ext>
            </a:extLst>
          </p:cNvPr>
          <p:cNvSpPr txBox="1"/>
          <p:nvPr/>
        </p:nvSpPr>
        <p:spPr>
          <a:xfrm>
            <a:off x="6778541" y="3894248"/>
            <a:ext cx="809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PFOR: 1.36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CD0BD65-4638-4D65-AEF5-5F093DDB3D88}"/>
              </a:ext>
            </a:extLst>
          </p:cNvPr>
          <p:cNvSpPr txBox="1"/>
          <p:nvPr/>
        </p:nvSpPr>
        <p:spPr>
          <a:xfrm>
            <a:off x="6118060" y="4245177"/>
            <a:ext cx="923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OADDC: 1.18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53A7483-702F-47E0-BBFD-F9C5482EEA13}"/>
              </a:ext>
            </a:extLst>
          </p:cNvPr>
          <p:cNvSpPr txBox="1"/>
          <p:nvPr/>
        </p:nvSpPr>
        <p:spPr>
          <a:xfrm>
            <a:off x="7624422" y="4299949"/>
            <a:ext cx="648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CS: 1.28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5D0FC6C-4C6D-48B2-83B8-FE6B45FEAF08}"/>
              </a:ext>
            </a:extLst>
          </p:cNvPr>
          <p:cNvSpPr txBox="1"/>
          <p:nvPr/>
        </p:nvSpPr>
        <p:spPr>
          <a:xfrm>
            <a:off x="8946141" y="5164460"/>
            <a:ext cx="1354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ICDHX: 1.28 (ERROR)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5F61C51-7D14-48A5-B86F-FD830D1815AA}"/>
              </a:ext>
            </a:extLst>
          </p:cNvPr>
          <p:cNvSpPr txBox="1"/>
          <p:nvPr/>
        </p:nvSpPr>
        <p:spPr>
          <a:xfrm>
            <a:off x="7557097" y="6489993"/>
            <a:ext cx="1445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Succinate export: 1.11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E3B5558-8983-4052-894F-6941FF30888D}"/>
              </a:ext>
            </a:extLst>
          </p:cNvPr>
          <p:cNvSpPr txBox="1"/>
          <p:nvPr/>
        </p:nvSpPr>
        <p:spPr>
          <a:xfrm>
            <a:off x="8555299" y="5964688"/>
            <a:ext cx="1027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SUCOASc</a:t>
            </a:r>
            <a:r>
              <a:rPr lang="en-US" sz="1000" dirty="0">
                <a:solidFill>
                  <a:srgbClr val="FF0000"/>
                </a:solidFill>
              </a:rPr>
              <a:t>: 1.24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9EC4129-5B96-49DC-B555-473FE77A1409}"/>
              </a:ext>
            </a:extLst>
          </p:cNvPr>
          <p:cNvSpPr txBox="1"/>
          <p:nvPr/>
        </p:nvSpPr>
        <p:spPr>
          <a:xfrm>
            <a:off x="2357969" y="2804834"/>
            <a:ext cx="11199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GLCPTS: 1.00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0C3461E-D418-40D7-93D1-C5A0164B02FB}"/>
              </a:ext>
            </a:extLst>
          </p:cNvPr>
          <p:cNvSpPr txBox="1"/>
          <p:nvPr/>
        </p:nvSpPr>
        <p:spPr>
          <a:xfrm>
            <a:off x="4670656" y="1237096"/>
            <a:ext cx="577677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e4p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DEB7F80-92B0-443F-8AE1-D23D1504F7C8}"/>
              </a:ext>
            </a:extLst>
          </p:cNvPr>
          <p:cNvSpPr txBox="1"/>
          <p:nvPr/>
        </p:nvSpPr>
        <p:spPr>
          <a:xfrm>
            <a:off x="3811511" y="1666289"/>
            <a:ext cx="787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TKT2: 0.94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A33C18D-A9A5-4294-9FED-EAA0762F4ADC}"/>
              </a:ext>
            </a:extLst>
          </p:cNvPr>
          <p:cNvSpPr txBox="1"/>
          <p:nvPr/>
        </p:nvSpPr>
        <p:spPr>
          <a:xfrm>
            <a:off x="5979999" y="1819155"/>
            <a:ext cx="550185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s7p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44E454E-38B6-4741-B8A6-F3208541FBB6}"/>
              </a:ext>
            </a:extLst>
          </p:cNvPr>
          <p:cNvSpPr txBox="1"/>
          <p:nvPr/>
        </p:nvSpPr>
        <p:spPr>
          <a:xfrm>
            <a:off x="4722527" y="1713745"/>
            <a:ext cx="794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TALA: 0.93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D7C84BC-4215-4E52-B300-15F6BC655890}"/>
              </a:ext>
            </a:extLst>
          </p:cNvPr>
          <p:cNvSpPr txBox="1"/>
          <p:nvPr/>
        </p:nvSpPr>
        <p:spPr>
          <a:xfrm>
            <a:off x="5944923" y="598038"/>
            <a:ext cx="539876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r5p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00BFF57-EECC-4E60-B98D-2C6A4962AB4C}"/>
              </a:ext>
            </a:extLst>
          </p:cNvPr>
          <p:cNvSpPr txBox="1"/>
          <p:nvPr/>
        </p:nvSpPr>
        <p:spPr>
          <a:xfrm>
            <a:off x="5407078" y="1478828"/>
            <a:ext cx="756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TKT1:0.93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2758A13-2865-493E-81E5-2193BB45FE55}"/>
              </a:ext>
            </a:extLst>
          </p:cNvPr>
          <p:cNvSpPr txBox="1"/>
          <p:nvPr/>
        </p:nvSpPr>
        <p:spPr>
          <a:xfrm>
            <a:off x="5931117" y="248482"/>
            <a:ext cx="658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RPI:0.92</a:t>
            </a: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6F177BB3-6CF5-4B85-BE72-3C2DDB0DB8FC}"/>
              </a:ext>
            </a:extLst>
          </p:cNvPr>
          <p:cNvSpPr/>
          <p:nvPr/>
        </p:nvSpPr>
        <p:spPr>
          <a:xfrm>
            <a:off x="8805569" y="5641717"/>
            <a:ext cx="906369" cy="111607"/>
          </a:xfrm>
          <a:custGeom>
            <a:avLst/>
            <a:gdLst>
              <a:gd name="connsiteX0" fmla="*/ 845575 w 845575"/>
              <a:gd name="connsiteY0" fmla="*/ 29497 h 142012"/>
              <a:gd name="connsiteX1" fmla="*/ 698091 w 845575"/>
              <a:gd name="connsiteY1" fmla="*/ 127819 h 142012"/>
              <a:gd name="connsiteX2" fmla="*/ 363794 w 845575"/>
              <a:gd name="connsiteY2" fmla="*/ 127819 h 142012"/>
              <a:gd name="connsiteX3" fmla="*/ 0 w 845575"/>
              <a:gd name="connsiteY3" fmla="*/ 0 h 14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5575" h="142012">
                <a:moveTo>
                  <a:pt x="845575" y="29497"/>
                </a:moveTo>
                <a:cubicBezTo>
                  <a:pt x="811981" y="70464"/>
                  <a:pt x="778388" y="111432"/>
                  <a:pt x="698091" y="127819"/>
                </a:cubicBezTo>
                <a:cubicBezTo>
                  <a:pt x="617794" y="144206"/>
                  <a:pt x="480143" y="149122"/>
                  <a:pt x="363794" y="127819"/>
                </a:cubicBezTo>
                <a:cubicBezTo>
                  <a:pt x="247445" y="106516"/>
                  <a:pt x="123722" y="53258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792CF53-2BA6-4632-BA16-8E8F6E74C77E}"/>
              </a:ext>
            </a:extLst>
          </p:cNvPr>
          <p:cNvSpPr txBox="1"/>
          <p:nvPr/>
        </p:nvSpPr>
        <p:spPr>
          <a:xfrm>
            <a:off x="8470723" y="5689990"/>
            <a:ext cx="814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OORr</a:t>
            </a:r>
            <a:r>
              <a:rPr lang="en-US" sz="1000" dirty="0">
                <a:solidFill>
                  <a:srgbClr val="FF0000"/>
                </a:solidFill>
              </a:rPr>
              <a:t>: 0.67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C5FDBE7-1DC9-4C09-A2D5-174414776D0E}"/>
              </a:ext>
            </a:extLst>
          </p:cNvPr>
          <p:cNvSpPr txBox="1"/>
          <p:nvPr/>
        </p:nvSpPr>
        <p:spPr>
          <a:xfrm>
            <a:off x="10379231" y="4134224"/>
            <a:ext cx="1342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Acetate export: 0.011</a:t>
            </a: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790FEFBC-3A1C-496D-9361-202D07E8836E}"/>
              </a:ext>
            </a:extLst>
          </p:cNvPr>
          <p:cNvSpPr/>
          <p:nvPr/>
        </p:nvSpPr>
        <p:spPr>
          <a:xfrm>
            <a:off x="6160240" y="3748569"/>
            <a:ext cx="94852" cy="208633"/>
          </a:xfrm>
          <a:custGeom>
            <a:avLst/>
            <a:gdLst>
              <a:gd name="connsiteX0" fmla="*/ 88490 w 88490"/>
              <a:gd name="connsiteY0" fmla="*/ 0 h 265471"/>
              <a:gd name="connsiteX1" fmla="*/ 9832 w 88490"/>
              <a:gd name="connsiteY1" fmla="*/ 108155 h 265471"/>
              <a:gd name="connsiteX2" fmla="*/ 9832 w 88490"/>
              <a:gd name="connsiteY2" fmla="*/ 216310 h 265471"/>
              <a:gd name="connsiteX3" fmla="*/ 88490 w 88490"/>
              <a:gd name="connsiteY3" fmla="*/ 265471 h 265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490" h="265471">
                <a:moveTo>
                  <a:pt x="88490" y="0"/>
                </a:moveTo>
                <a:cubicBezTo>
                  <a:pt x="55716" y="36051"/>
                  <a:pt x="22942" y="72103"/>
                  <a:pt x="9832" y="108155"/>
                </a:cubicBezTo>
                <a:cubicBezTo>
                  <a:pt x="-3278" y="144207"/>
                  <a:pt x="-3278" y="190091"/>
                  <a:pt x="9832" y="216310"/>
                </a:cubicBezTo>
                <a:cubicBezTo>
                  <a:pt x="22942" y="242529"/>
                  <a:pt x="55716" y="254000"/>
                  <a:pt x="88490" y="265471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1E17013-9B15-4A47-B901-1915DA668313}"/>
              </a:ext>
            </a:extLst>
          </p:cNvPr>
          <p:cNvSpPr txBox="1"/>
          <p:nvPr/>
        </p:nvSpPr>
        <p:spPr>
          <a:xfrm>
            <a:off x="5299650" y="3778479"/>
            <a:ext cx="793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PPS: 0.036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83344E7-F1A9-406C-B9D2-B6F6039958EC}"/>
              </a:ext>
            </a:extLst>
          </p:cNvPr>
          <p:cNvSpPr txBox="1"/>
          <p:nvPr/>
        </p:nvSpPr>
        <p:spPr>
          <a:xfrm>
            <a:off x="6327840" y="4669031"/>
            <a:ext cx="938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MDH: 0.0095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6B51029-66B3-4170-940E-107C610BD61F}"/>
              </a:ext>
            </a:extLst>
          </p:cNvPr>
          <p:cNvSpPr txBox="1"/>
          <p:nvPr/>
        </p:nvSpPr>
        <p:spPr>
          <a:xfrm>
            <a:off x="6454175" y="5138357"/>
            <a:ext cx="919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FUM: 0.0095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5909AF0-1305-4725-BB85-54E685D6730C}"/>
              </a:ext>
            </a:extLst>
          </p:cNvPr>
          <p:cNvCxnSpPr>
            <a:cxnSpLocks/>
          </p:cNvCxnSpPr>
          <p:nvPr/>
        </p:nvCxnSpPr>
        <p:spPr>
          <a:xfrm flipV="1">
            <a:off x="2037979" y="5068439"/>
            <a:ext cx="1086218" cy="2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28C58878-7988-45F4-9A0E-D7CBF235DC14}"/>
              </a:ext>
            </a:extLst>
          </p:cNvPr>
          <p:cNvSpPr txBox="1"/>
          <p:nvPr/>
        </p:nvSpPr>
        <p:spPr>
          <a:xfrm>
            <a:off x="1659849" y="4872308"/>
            <a:ext cx="484822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3E33463-DD60-44AC-B164-D19AFCA97782}"/>
              </a:ext>
            </a:extLst>
          </p:cNvPr>
          <p:cNvSpPr txBox="1"/>
          <p:nvPr/>
        </p:nvSpPr>
        <p:spPr>
          <a:xfrm>
            <a:off x="1943585" y="4824729"/>
            <a:ext cx="1680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Formate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transport</a:t>
            </a:r>
            <a:r>
              <a:rPr lang="en-US" sz="1000" dirty="0">
                <a:solidFill>
                  <a:srgbClr val="FF0000"/>
                </a:solidFill>
              </a:rPr>
              <a:t>: 0.0075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F96C949-7565-4C27-A709-D396D76F3B5D}"/>
              </a:ext>
            </a:extLst>
          </p:cNvPr>
          <p:cNvSpPr/>
          <p:nvPr/>
        </p:nvSpPr>
        <p:spPr>
          <a:xfrm>
            <a:off x="4478523" y="2495864"/>
            <a:ext cx="314782" cy="337885"/>
          </a:xfrm>
          <a:custGeom>
            <a:avLst/>
            <a:gdLst>
              <a:gd name="connsiteX0" fmla="*/ 0 w 308529"/>
              <a:gd name="connsiteY0" fmla="*/ 0 h 216310"/>
              <a:gd name="connsiteX1" fmla="*/ 167148 w 308529"/>
              <a:gd name="connsiteY1" fmla="*/ 19664 h 216310"/>
              <a:gd name="connsiteX2" fmla="*/ 294968 w 308529"/>
              <a:gd name="connsiteY2" fmla="*/ 117987 h 216310"/>
              <a:gd name="connsiteX3" fmla="*/ 304800 w 308529"/>
              <a:gd name="connsiteY3" fmla="*/ 216310 h 216310"/>
              <a:gd name="connsiteX4" fmla="*/ 304800 w 308529"/>
              <a:gd name="connsiteY4" fmla="*/ 216310 h 216310"/>
              <a:gd name="connsiteX5" fmla="*/ 304800 w 308529"/>
              <a:gd name="connsiteY5" fmla="*/ 216310 h 216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529" h="216310">
                <a:moveTo>
                  <a:pt x="0" y="0"/>
                </a:moveTo>
                <a:cubicBezTo>
                  <a:pt x="58993" y="0"/>
                  <a:pt x="117987" y="0"/>
                  <a:pt x="167148" y="19664"/>
                </a:cubicBezTo>
                <a:cubicBezTo>
                  <a:pt x="216309" y="39328"/>
                  <a:pt x="272026" y="85213"/>
                  <a:pt x="294968" y="117987"/>
                </a:cubicBezTo>
                <a:cubicBezTo>
                  <a:pt x="317910" y="150761"/>
                  <a:pt x="304800" y="216310"/>
                  <a:pt x="304800" y="216310"/>
                </a:cubicBezTo>
                <a:lnTo>
                  <a:pt x="304800" y="216310"/>
                </a:lnTo>
                <a:lnTo>
                  <a:pt x="304800" y="21631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D602BEA-BD87-45CE-BBD9-E39F5690D469}"/>
              </a:ext>
            </a:extLst>
          </p:cNvPr>
          <p:cNvCxnSpPr>
            <a:cxnSpLocks/>
          </p:cNvCxnSpPr>
          <p:nvPr/>
        </p:nvCxnSpPr>
        <p:spPr>
          <a:xfrm flipV="1">
            <a:off x="3667418" y="838204"/>
            <a:ext cx="1545550" cy="146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C4459DF-D658-4265-B002-536D05930E9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299650" y="1032376"/>
            <a:ext cx="822998" cy="130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BC2664DC-7D66-4EEE-8A06-ABC9AF85D978}"/>
              </a:ext>
            </a:extLst>
          </p:cNvPr>
          <p:cNvSpPr/>
          <p:nvPr/>
        </p:nvSpPr>
        <p:spPr>
          <a:xfrm>
            <a:off x="3988985" y="1739674"/>
            <a:ext cx="1100933" cy="788889"/>
          </a:xfrm>
          <a:custGeom>
            <a:avLst/>
            <a:gdLst>
              <a:gd name="connsiteX0" fmla="*/ 926970 w 926970"/>
              <a:gd name="connsiteY0" fmla="*/ 648929 h 648929"/>
              <a:gd name="connsiteX1" fmla="*/ 268209 w 926970"/>
              <a:gd name="connsiteY1" fmla="*/ 462116 h 648929"/>
              <a:gd name="connsiteX2" fmla="*/ 32234 w 926970"/>
              <a:gd name="connsiteY2" fmla="*/ 373626 h 648929"/>
              <a:gd name="connsiteX3" fmla="*/ 12570 w 926970"/>
              <a:gd name="connsiteY3" fmla="*/ 206477 h 648929"/>
              <a:gd name="connsiteX4" fmla="*/ 130557 w 926970"/>
              <a:gd name="connsiteY4" fmla="*/ 68826 h 648929"/>
              <a:gd name="connsiteX5" fmla="*/ 258376 w 926970"/>
              <a:gd name="connsiteY5" fmla="*/ 0 h 648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970" h="648929">
                <a:moveTo>
                  <a:pt x="926970" y="648929"/>
                </a:moveTo>
                <a:lnTo>
                  <a:pt x="268209" y="462116"/>
                </a:lnTo>
                <a:cubicBezTo>
                  <a:pt x="119086" y="416232"/>
                  <a:pt x="74840" y="416232"/>
                  <a:pt x="32234" y="373626"/>
                </a:cubicBezTo>
                <a:cubicBezTo>
                  <a:pt x="-10372" y="331020"/>
                  <a:pt x="-3817" y="257277"/>
                  <a:pt x="12570" y="206477"/>
                </a:cubicBezTo>
                <a:cubicBezTo>
                  <a:pt x="28957" y="155677"/>
                  <a:pt x="89589" y="103239"/>
                  <a:pt x="130557" y="68826"/>
                </a:cubicBezTo>
                <a:cubicBezTo>
                  <a:pt x="171525" y="34413"/>
                  <a:pt x="214950" y="17206"/>
                  <a:pt x="25837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BC5E7B1A-5135-4754-B7F2-9798572E69CE}"/>
              </a:ext>
            </a:extLst>
          </p:cNvPr>
          <p:cNvCxnSpPr>
            <a:cxnSpLocks/>
            <a:stCxn id="133" idx="2"/>
          </p:cNvCxnSpPr>
          <p:nvPr/>
        </p:nvCxnSpPr>
        <p:spPr>
          <a:xfrm>
            <a:off x="4959495" y="1527353"/>
            <a:ext cx="250281" cy="91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B0A8D541-1B1B-4DF9-9E3E-EB611981BFA6}"/>
              </a:ext>
            </a:extLst>
          </p:cNvPr>
          <p:cNvSpPr/>
          <p:nvPr/>
        </p:nvSpPr>
        <p:spPr>
          <a:xfrm>
            <a:off x="4267199" y="1526687"/>
            <a:ext cx="438035" cy="203790"/>
          </a:xfrm>
          <a:custGeom>
            <a:avLst/>
            <a:gdLst>
              <a:gd name="connsiteX0" fmla="*/ 0 w 235974"/>
              <a:gd name="connsiteY0" fmla="*/ 98322 h 98322"/>
              <a:gd name="connsiteX1" fmla="*/ 235974 w 235974"/>
              <a:gd name="connsiteY1" fmla="*/ 0 h 98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5974" h="98322">
                <a:moveTo>
                  <a:pt x="0" y="98322"/>
                </a:moveTo>
                <a:lnTo>
                  <a:pt x="235974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941C9DE6-3B14-4F81-A7DD-64F6CEB95417}"/>
              </a:ext>
            </a:extLst>
          </p:cNvPr>
          <p:cNvSpPr/>
          <p:nvPr/>
        </p:nvSpPr>
        <p:spPr>
          <a:xfrm>
            <a:off x="3608438" y="1897626"/>
            <a:ext cx="1481479" cy="550606"/>
          </a:xfrm>
          <a:custGeom>
            <a:avLst/>
            <a:gdLst>
              <a:gd name="connsiteX0" fmla="*/ 0 w 1386348"/>
              <a:gd name="connsiteY0" fmla="*/ 481818 h 481818"/>
              <a:gd name="connsiteX1" fmla="*/ 285135 w 1386348"/>
              <a:gd name="connsiteY1" fmla="*/ 314670 h 481818"/>
              <a:gd name="connsiteX2" fmla="*/ 658761 w 1386348"/>
              <a:gd name="connsiteY2" fmla="*/ 98360 h 481818"/>
              <a:gd name="connsiteX3" fmla="*/ 973393 w 1386348"/>
              <a:gd name="connsiteY3" fmla="*/ 9870 h 481818"/>
              <a:gd name="connsiteX4" fmla="*/ 1199535 w 1386348"/>
              <a:gd name="connsiteY4" fmla="*/ 9870 h 481818"/>
              <a:gd name="connsiteX5" fmla="*/ 1386348 w 1386348"/>
              <a:gd name="connsiteY5" fmla="*/ 78696 h 481818"/>
              <a:gd name="connsiteX6" fmla="*/ 1386348 w 1386348"/>
              <a:gd name="connsiteY6" fmla="*/ 78696 h 4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6348" h="481818">
                <a:moveTo>
                  <a:pt x="0" y="481818"/>
                </a:moveTo>
                <a:lnTo>
                  <a:pt x="285135" y="314670"/>
                </a:lnTo>
                <a:cubicBezTo>
                  <a:pt x="394928" y="250760"/>
                  <a:pt x="544051" y="149160"/>
                  <a:pt x="658761" y="98360"/>
                </a:cubicBezTo>
                <a:cubicBezTo>
                  <a:pt x="773471" y="47560"/>
                  <a:pt x="883264" y="24618"/>
                  <a:pt x="973393" y="9870"/>
                </a:cubicBezTo>
                <a:cubicBezTo>
                  <a:pt x="1063522" y="-4878"/>
                  <a:pt x="1130709" y="-1601"/>
                  <a:pt x="1199535" y="9870"/>
                </a:cubicBezTo>
                <a:cubicBezTo>
                  <a:pt x="1268361" y="21341"/>
                  <a:pt x="1386348" y="78696"/>
                  <a:pt x="1386348" y="78696"/>
                </a:cubicBezTo>
                <a:lnTo>
                  <a:pt x="1386348" y="786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C0FDB1B4-72C3-401C-88D1-CA31E0F09D8F}"/>
              </a:ext>
            </a:extLst>
          </p:cNvPr>
          <p:cNvSpPr/>
          <p:nvPr/>
        </p:nvSpPr>
        <p:spPr>
          <a:xfrm>
            <a:off x="5122606" y="2123768"/>
            <a:ext cx="924233" cy="127819"/>
          </a:xfrm>
          <a:custGeom>
            <a:avLst/>
            <a:gdLst>
              <a:gd name="connsiteX0" fmla="*/ 0 w 924233"/>
              <a:gd name="connsiteY0" fmla="*/ 0 h 127819"/>
              <a:gd name="connsiteX1" fmla="*/ 68826 w 924233"/>
              <a:gd name="connsiteY1" fmla="*/ 98322 h 127819"/>
              <a:gd name="connsiteX2" fmla="*/ 265471 w 924233"/>
              <a:gd name="connsiteY2" fmla="*/ 127819 h 127819"/>
              <a:gd name="connsiteX3" fmla="*/ 737420 w 924233"/>
              <a:gd name="connsiteY3" fmla="*/ 98322 h 127819"/>
              <a:gd name="connsiteX4" fmla="*/ 924233 w 924233"/>
              <a:gd name="connsiteY4" fmla="*/ 0 h 127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4233" h="127819">
                <a:moveTo>
                  <a:pt x="0" y="0"/>
                </a:moveTo>
                <a:cubicBezTo>
                  <a:pt x="12290" y="38509"/>
                  <a:pt x="24581" y="77019"/>
                  <a:pt x="68826" y="98322"/>
                </a:cubicBezTo>
                <a:cubicBezTo>
                  <a:pt x="113071" y="119625"/>
                  <a:pt x="154039" y="127819"/>
                  <a:pt x="265471" y="127819"/>
                </a:cubicBezTo>
                <a:cubicBezTo>
                  <a:pt x="376903" y="127819"/>
                  <a:pt x="627626" y="119625"/>
                  <a:pt x="737420" y="98322"/>
                </a:cubicBezTo>
                <a:cubicBezTo>
                  <a:pt x="847214" y="77019"/>
                  <a:pt x="885723" y="38509"/>
                  <a:pt x="924233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C2D1A950-7370-4B59-8E7A-545BB2ADE2C1}"/>
              </a:ext>
            </a:extLst>
          </p:cNvPr>
          <p:cNvSpPr/>
          <p:nvPr/>
        </p:nvSpPr>
        <p:spPr>
          <a:xfrm>
            <a:off x="5665960" y="1641212"/>
            <a:ext cx="272550" cy="449594"/>
          </a:xfrm>
          <a:custGeom>
            <a:avLst/>
            <a:gdLst>
              <a:gd name="connsiteX0" fmla="*/ 272550 w 272550"/>
              <a:gd name="connsiteY0" fmla="*/ 423502 h 449594"/>
              <a:gd name="connsiteX1" fmla="*/ 85737 w 272550"/>
              <a:gd name="connsiteY1" fmla="*/ 443167 h 449594"/>
              <a:gd name="connsiteX2" fmla="*/ 7079 w 272550"/>
              <a:gd name="connsiteY2" fmla="*/ 325180 h 449594"/>
              <a:gd name="connsiteX3" fmla="*/ 7079 w 272550"/>
              <a:gd name="connsiteY3" fmla="*/ 197360 h 449594"/>
              <a:gd name="connsiteX4" fmla="*/ 36576 w 272550"/>
              <a:gd name="connsiteY4" fmla="*/ 30212 h 449594"/>
              <a:gd name="connsiteX5" fmla="*/ 66073 w 272550"/>
              <a:gd name="connsiteY5" fmla="*/ 715 h 449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550" h="449594">
                <a:moveTo>
                  <a:pt x="272550" y="423502"/>
                </a:moveTo>
                <a:cubicBezTo>
                  <a:pt x="201266" y="441528"/>
                  <a:pt x="129982" y="459554"/>
                  <a:pt x="85737" y="443167"/>
                </a:cubicBezTo>
                <a:cubicBezTo>
                  <a:pt x="41492" y="426780"/>
                  <a:pt x="20189" y="366148"/>
                  <a:pt x="7079" y="325180"/>
                </a:cubicBezTo>
                <a:cubicBezTo>
                  <a:pt x="-6031" y="284212"/>
                  <a:pt x="2163" y="246521"/>
                  <a:pt x="7079" y="197360"/>
                </a:cubicBezTo>
                <a:cubicBezTo>
                  <a:pt x="11995" y="148199"/>
                  <a:pt x="26744" y="62986"/>
                  <a:pt x="36576" y="30212"/>
                </a:cubicBezTo>
                <a:cubicBezTo>
                  <a:pt x="46408" y="-2562"/>
                  <a:pt x="56240" y="-924"/>
                  <a:pt x="66073" y="7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F8740CA4-2571-40F5-92B8-4D56A6BD0533}"/>
              </a:ext>
            </a:extLst>
          </p:cNvPr>
          <p:cNvSpPr/>
          <p:nvPr/>
        </p:nvSpPr>
        <p:spPr>
          <a:xfrm>
            <a:off x="5614219" y="786581"/>
            <a:ext cx="264867" cy="757084"/>
          </a:xfrm>
          <a:custGeom>
            <a:avLst/>
            <a:gdLst>
              <a:gd name="connsiteX0" fmla="*/ 186813 w 264867"/>
              <a:gd name="connsiteY0" fmla="*/ 757084 h 757084"/>
              <a:gd name="connsiteX1" fmla="*/ 255639 w 264867"/>
              <a:gd name="connsiteY1" fmla="*/ 648929 h 757084"/>
              <a:gd name="connsiteX2" fmla="*/ 255639 w 264867"/>
              <a:gd name="connsiteY2" fmla="*/ 383458 h 757084"/>
              <a:gd name="connsiteX3" fmla="*/ 176981 w 264867"/>
              <a:gd name="connsiteY3" fmla="*/ 157316 h 757084"/>
              <a:gd name="connsiteX4" fmla="*/ 0 w 264867"/>
              <a:gd name="connsiteY4" fmla="*/ 0 h 757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867" h="757084">
                <a:moveTo>
                  <a:pt x="186813" y="757084"/>
                </a:moveTo>
                <a:cubicBezTo>
                  <a:pt x="215490" y="734142"/>
                  <a:pt x="244168" y="711200"/>
                  <a:pt x="255639" y="648929"/>
                </a:cubicBezTo>
                <a:cubicBezTo>
                  <a:pt x="267110" y="586658"/>
                  <a:pt x="268749" y="465393"/>
                  <a:pt x="255639" y="383458"/>
                </a:cubicBezTo>
                <a:cubicBezTo>
                  <a:pt x="242529" y="301523"/>
                  <a:pt x="219588" y="221226"/>
                  <a:pt x="176981" y="157316"/>
                </a:cubicBezTo>
                <a:cubicBezTo>
                  <a:pt x="134374" y="93406"/>
                  <a:pt x="67187" y="46703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reeform: Shape 208">
            <a:extLst>
              <a:ext uri="{FF2B5EF4-FFF2-40B4-BE49-F238E27FC236}">
                <a16:creationId xmlns:a16="http://schemas.microsoft.com/office/drawing/2014/main" id="{F6342282-2988-4081-B41F-FC31499EC74A}"/>
              </a:ext>
            </a:extLst>
          </p:cNvPr>
          <p:cNvSpPr/>
          <p:nvPr/>
        </p:nvSpPr>
        <p:spPr>
          <a:xfrm>
            <a:off x="4503174" y="303846"/>
            <a:ext cx="1552405" cy="384412"/>
          </a:xfrm>
          <a:custGeom>
            <a:avLst/>
            <a:gdLst>
              <a:gd name="connsiteX0" fmla="*/ 1543665 w 1552405"/>
              <a:gd name="connsiteY0" fmla="*/ 384412 h 384412"/>
              <a:gd name="connsiteX1" fmla="*/ 1465007 w 1552405"/>
              <a:gd name="connsiteY1" fmla="*/ 138606 h 384412"/>
              <a:gd name="connsiteX2" fmla="*/ 914400 w 1552405"/>
              <a:gd name="connsiteY2" fmla="*/ 10786 h 384412"/>
              <a:gd name="connsiteX3" fmla="*/ 294968 w 1552405"/>
              <a:gd name="connsiteY3" fmla="*/ 30451 h 384412"/>
              <a:gd name="connsiteX4" fmla="*/ 0 w 1552405"/>
              <a:gd name="connsiteY4" fmla="*/ 217264 h 38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405" h="384412">
                <a:moveTo>
                  <a:pt x="1543665" y="384412"/>
                </a:moveTo>
                <a:cubicBezTo>
                  <a:pt x="1556775" y="292644"/>
                  <a:pt x="1569885" y="200877"/>
                  <a:pt x="1465007" y="138606"/>
                </a:cubicBezTo>
                <a:cubicBezTo>
                  <a:pt x="1360129" y="76335"/>
                  <a:pt x="1109406" y="28812"/>
                  <a:pt x="914400" y="10786"/>
                </a:cubicBezTo>
                <a:cubicBezTo>
                  <a:pt x="719394" y="-7240"/>
                  <a:pt x="447368" y="-3962"/>
                  <a:pt x="294968" y="30451"/>
                </a:cubicBezTo>
                <a:cubicBezTo>
                  <a:pt x="142568" y="64864"/>
                  <a:pt x="71284" y="141064"/>
                  <a:pt x="0" y="217264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C27021BC-3A31-44CF-BD80-6BDFF58B3ADE}"/>
              </a:ext>
            </a:extLst>
          </p:cNvPr>
          <p:cNvCxnSpPr>
            <a:stCxn id="62" idx="2"/>
          </p:cNvCxnSpPr>
          <p:nvPr/>
        </p:nvCxnSpPr>
        <p:spPr>
          <a:xfrm flipH="1">
            <a:off x="7482596" y="6315856"/>
            <a:ext cx="17956" cy="27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Hexagon 212">
            <a:extLst>
              <a:ext uri="{FF2B5EF4-FFF2-40B4-BE49-F238E27FC236}">
                <a16:creationId xmlns:a16="http://schemas.microsoft.com/office/drawing/2014/main" id="{20B5C604-C4E1-4656-A718-9F3083329586}"/>
              </a:ext>
            </a:extLst>
          </p:cNvPr>
          <p:cNvSpPr/>
          <p:nvPr/>
        </p:nvSpPr>
        <p:spPr>
          <a:xfrm>
            <a:off x="259086" y="4000535"/>
            <a:ext cx="161096" cy="148491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986E567-9C38-4CB5-A5FE-B983120816F6}"/>
              </a:ext>
            </a:extLst>
          </p:cNvPr>
          <p:cNvSpPr txBox="1"/>
          <p:nvPr/>
        </p:nvSpPr>
        <p:spPr>
          <a:xfrm>
            <a:off x="413621" y="3965504"/>
            <a:ext cx="8322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ATP production</a:t>
            </a:r>
          </a:p>
        </p:txBody>
      </p:sp>
      <p:sp>
        <p:nvSpPr>
          <p:cNvPr id="215" name="Hexagon 214">
            <a:extLst>
              <a:ext uri="{FF2B5EF4-FFF2-40B4-BE49-F238E27FC236}">
                <a16:creationId xmlns:a16="http://schemas.microsoft.com/office/drawing/2014/main" id="{13A70521-FBF0-43CB-8DFF-28BF87578D9A}"/>
              </a:ext>
            </a:extLst>
          </p:cNvPr>
          <p:cNvSpPr/>
          <p:nvPr/>
        </p:nvSpPr>
        <p:spPr>
          <a:xfrm>
            <a:off x="254036" y="4290267"/>
            <a:ext cx="161096" cy="148491"/>
          </a:xfrm>
          <a:prstGeom prst="hexagon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77514C9-0CBA-4471-9CCE-70524D73C1A2}"/>
              </a:ext>
            </a:extLst>
          </p:cNvPr>
          <p:cNvSpPr txBox="1"/>
          <p:nvPr/>
        </p:nvSpPr>
        <p:spPr>
          <a:xfrm>
            <a:off x="408571" y="4255236"/>
            <a:ext cx="9188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ATP consumption</a:t>
            </a:r>
          </a:p>
        </p:txBody>
      </p:sp>
      <p:sp>
        <p:nvSpPr>
          <p:cNvPr id="217" name="Hexagon 216">
            <a:extLst>
              <a:ext uri="{FF2B5EF4-FFF2-40B4-BE49-F238E27FC236}">
                <a16:creationId xmlns:a16="http://schemas.microsoft.com/office/drawing/2014/main" id="{25A2D727-009E-4DC7-B741-CFD5C12B8710}"/>
              </a:ext>
            </a:extLst>
          </p:cNvPr>
          <p:cNvSpPr/>
          <p:nvPr/>
        </p:nvSpPr>
        <p:spPr>
          <a:xfrm>
            <a:off x="263432" y="4583586"/>
            <a:ext cx="161096" cy="148491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5998E21E-94E0-4D75-B593-CD3821C07587}"/>
              </a:ext>
            </a:extLst>
          </p:cNvPr>
          <p:cNvSpPr txBox="1"/>
          <p:nvPr/>
        </p:nvSpPr>
        <p:spPr>
          <a:xfrm>
            <a:off x="417967" y="4548555"/>
            <a:ext cx="1007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NADH production</a:t>
            </a:r>
          </a:p>
        </p:txBody>
      </p:sp>
      <p:sp>
        <p:nvSpPr>
          <p:cNvPr id="219" name="Hexagon 218">
            <a:extLst>
              <a:ext uri="{FF2B5EF4-FFF2-40B4-BE49-F238E27FC236}">
                <a16:creationId xmlns:a16="http://schemas.microsoft.com/office/drawing/2014/main" id="{E7A2C31D-F904-4388-AA5D-847153114451}"/>
              </a:ext>
            </a:extLst>
          </p:cNvPr>
          <p:cNvSpPr/>
          <p:nvPr/>
        </p:nvSpPr>
        <p:spPr>
          <a:xfrm>
            <a:off x="258382" y="4873318"/>
            <a:ext cx="150189" cy="144915"/>
          </a:xfrm>
          <a:prstGeom prst="hexagon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89FC4EB1-0BC8-4E6A-B5DD-CA770D264F5C}"/>
              </a:ext>
            </a:extLst>
          </p:cNvPr>
          <p:cNvSpPr txBox="1"/>
          <p:nvPr/>
        </p:nvSpPr>
        <p:spPr>
          <a:xfrm>
            <a:off x="412917" y="4838287"/>
            <a:ext cx="1149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NADH consumption</a:t>
            </a:r>
          </a:p>
        </p:txBody>
      </p:sp>
      <p:sp>
        <p:nvSpPr>
          <p:cNvPr id="221" name="Hexagon 220">
            <a:extLst>
              <a:ext uri="{FF2B5EF4-FFF2-40B4-BE49-F238E27FC236}">
                <a16:creationId xmlns:a16="http://schemas.microsoft.com/office/drawing/2014/main" id="{780BAC6D-5C90-46CC-8F0E-4791DCC33298}"/>
              </a:ext>
            </a:extLst>
          </p:cNvPr>
          <p:cNvSpPr/>
          <p:nvPr/>
        </p:nvSpPr>
        <p:spPr>
          <a:xfrm>
            <a:off x="258307" y="5138357"/>
            <a:ext cx="161096" cy="148491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Hexagon 221">
            <a:extLst>
              <a:ext uri="{FF2B5EF4-FFF2-40B4-BE49-F238E27FC236}">
                <a16:creationId xmlns:a16="http://schemas.microsoft.com/office/drawing/2014/main" id="{B5F7BDAA-8145-4B85-92F2-6C70CBB08EFC}"/>
              </a:ext>
            </a:extLst>
          </p:cNvPr>
          <p:cNvSpPr/>
          <p:nvPr/>
        </p:nvSpPr>
        <p:spPr>
          <a:xfrm>
            <a:off x="253257" y="5428089"/>
            <a:ext cx="150189" cy="144915"/>
          </a:xfrm>
          <a:prstGeom prst="hexagon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831C8AE-EF0F-4EE2-85F5-8F3EB0D2F46A}"/>
              </a:ext>
            </a:extLst>
          </p:cNvPr>
          <p:cNvSpPr txBox="1"/>
          <p:nvPr/>
        </p:nvSpPr>
        <p:spPr>
          <a:xfrm>
            <a:off x="402311" y="5124514"/>
            <a:ext cx="100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fed</a:t>
            </a:r>
            <a:r>
              <a:rPr lang="en-US" sz="1000" baseline="-25000" dirty="0" err="1"/>
              <a:t>red</a:t>
            </a:r>
            <a:r>
              <a:rPr lang="en-US" sz="1000" dirty="0"/>
              <a:t> </a:t>
            </a:r>
            <a:r>
              <a:rPr lang="en-US" sz="800" dirty="0"/>
              <a:t>production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DE6B840C-5309-4874-92EE-64A81FA6F6BC}"/>
              </a:ext>
            </a:extLst>
          </p:cNvPr>
          <p:cNvSpPr txBox="1"/>
          <p:nvPr/>
        </p:nvSpPr>
        <p:spPr>
          <a:xfrm>
            <a:off x="397261" y="5414246"/>
            <a:ext cx="11496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fed</a:t>
            </a:r>
            <a:r>
              <a:rPr lang="en-US" sz="1000" baseline="-25000" dirty="0" err="1"/>
              <a:t>red</a:t>
            </a:r>
            <a:r>
              <a:rPr lang="en-US" sz="800" dirty="0"/>
              <a:t> consumption</a:t>
            </a:r>
          </a:p>
        </p:txBody>
      </p:sp>
      <p:sp>
        <p:nvSpPr>
          <p:cNvPr id="225" name="Hexagon 224">
            <a:extLst>
              <a:ext uri="{FF2B5EF4-FFF2-40B4-BE49-F238E27FC236}">
                <a16:creationId xmlns:a16="http://schemas.microsoft.com/office/drawing/2014/main" id="{B9DE24D2-8813-4E60-A2DC-97D892BE1EEA}"/>
              </a:ext>
            </a:extLst>
          </p:cNvPr>
          <p:cNvSpPr/>
          <p:nvPr/>
        </p:nvSpPr>
        <p:spPr>
          <a:xfrm>
            <a:off x="266017" y="5689801"/>
            <a:ext cx="161096" cy="148491"/>
          </a:xfrm>
          <a:prstGeom prst="hex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1BEA992A-581F-4D8A-99AA-08F11A70AC7F}"/>
              </a:ext>
            </a:extLst>
          </p:cNvPr>
          <p:cNvSpPr txBox="1"/>
          <p:nvPr/>
        </p:nvSpPr>
        <p:spPr>
          <a:xfrm>
            <a:off x="420552" y="5654770"/>
            <a:ext cx="1007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NADPH production</a:t>
            </a:r>
          </a:p>
        </p:txBody>
      </p:sp>
      <p:sp>
        <p:nvSpPr>
          <p:cNvPr id="227" name="Hexagon 226">
            <a:extLst>
              <a:ext uri="{FF2B5EF4-FFF2-40B4-BE49-F238E27FC236}">
                <a16:creationId xmlns:a16="http://schemas.microsoft.com/office/drawing/2014/main" id="{5AE3D761-771A-49F8-8A9F-98EEAC232E27}"/>
              </a:ext>
            </a:extLst>
          </p:cNvPr>
          <p:cNvSpPr/>
          <p:nvPr/>
        </p:nvSpPr>
        <p:spPr>
          <a:xfrm>
            <a:off x="260967" y="5979533"/>
            <a:ext cx="150189" cy="144915"/>
          </a:xfrm>
          <a:prstGeom prst="hexagon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A1F3F6A-121E-47EF-84A1-4786A487732F}"/>
              </a:ext>
            </a:extLst>
          </p:cNvPr>
          <p:cNvSpPr txBox="1"/>
          <p:nvPr/>
        </p:nvSpPr>
        <p:spPr>
          <a:xfrm>
            <a:off x="415502" y="5944502"/>
            <a:ext cx="1149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NADPH consumption</a:t>
            </a:r>
          </a:p>
        </p:txBody>
      </p:sp>
      <p:sp>
        <p:nvSpPr>
          <p:cNvPr id="229" name="Hexagon 228">
            <a:extLst>
              <a:ext uri="{FF2B5EF4-FFF2-40B4-BE49-F238E27FC236}">
                <a16:creationId xmlns:a16="http://schemas.microsoft.com/office/drawing/2014/main" id="{8683B9C6-9D21-4A5A-98C1-82EF6844CB8E}"/>
              </a:ext>
            </a:extLst>
          </p:cNvPr>
          <p:cNvSpPr/>
          <p:nvPr/>
        </p:nvSpPr>
        <p:spPr>
          <a:xfrm>
            <a:off x="3884869" y="713076"/>
            <a:ext cx="150189" cy="144915"/>
          </a:xfrm>
          <a:prstGeom prst="hexagon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Hexagon 229">
            <a:extLst>
              <a:ext uri="{FF2B5EF4-FFF2-40B4-BE49-F238E27FC236}">
                <a16:creationId xmlns:a16="http://schemas.microsoft.com/office/drawing/2014/main" id="{918BF26F-CEF5-4A1B-97D0-C0C4D65C345F}"/>
              </a:ext>
            </a:extLst>
          </p:cNvPr>
          <p:cNvSpPr/>
          <p:nvPr/>
        </p:nvSpPr>
        <p:spPr>
          <a:xfrm>
            <a:off x="3441082" y="1249977"/>
            <a:ext cx="150189" cy="144915"/>
          </a:xfrm>
          <a:prstGeom prst="hexagon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Hexagon 230">
            <a:extLst>
              <a:ext uri="{FF2B5EF4-FFF2-40B4-BE49-F238E27FC236}">
                <a16:creationId xmlns:a16="http://schemas.microsoft.com/office/drawing/2014/main" id="{24539F18-FA9D-4504-A5F6-29EC744C0E0E}"/>
              </a:ext>
            </a:extLst>
          </p:cNvPr>
          <p:cNvSpPr/>
          <p:nvPr/>
        </p:nvSpPr>
        <p:spPr>
          <a:xfrm>
            <a:off x="3611655" y="2554978"/>
            <a:ext cx="161096" cy="148491"/>
          </a:xfrm>
          <a:prstGeom prst="hexagon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Hexagon 231">
            <a:extLst>
              <a:ext uri="{FF2B5EF4-FFF2-40B4-BE49-F238E27FC236}">
                <a16:creationId xmlns:a16="http://schemas.microsoft.com/office/drawing/2014/main" id="{7908D1A7-8A1C-46D4-9B50-A0CBC2C73EBA}"/>
              </a:ext>
            </a:extLst>
          </p:cNvPr>
          <p:cNvSpPr/>
          <p:nvPr/>
        </p:nvSpPr>
        <p:spPr>
          <a:xfrm>
            <a:off x="5754976" y="2593303"/>
            <a:ext cx="161096" cy="148491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Hexagon 232">
            <a:extLst>
              <a:ext uri="{FF2B5EF4-FFF2-40B4-BE49-F238E27FC236}">
                <a16:creationId xmlns:a16="http://schemas.microsoft.com/office/drawing/2014/main" id="{0649C603-8142-46E2-8ABA-38C07914CE55}"/>
              </a:ext>
            </a:extLst>
          </p:cNvPr>
          <p:cNvSpPr/>
          <p:nvPr/>
        </p:nvSpPr>
        <p:spPr>
          <a:xfrm>
            <a:off x="6192860" y="2648159"/>
            <a:ext cx="161096" cy="148491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Hexagon 233">
            <a:extLst>
              <a:ext uri="{FF2B5EF4-FFF2-40B4-BE49-F238E27FC236}">
                <a16:creationId xmlns:a16="http://schemas.microsoft.com/office/drawing/2014/main" id="{9CE96036-5EC1-4D4E-8A3A-7AB365D7F4F7}"/>
              </a:ext>
            </a:extLst>
          </p:cNvPr>
          <p:cNvSpPr/>
          <p:nvPr/>
        </p:nvSpPr>
        <p:spPr>
          <a:xfrm>
            <a:off x="6424247" y="3763780"/>
            <a:ext cx="161096" cy="148491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Hexagon 234">
            <a:extLst>
              <a:ext uri="{FF2B5EF4-FFF2-40B4-BE49-F238E27FC236}">
                <a16:creationId xmlns:a16="http://schemas.microsoft.com/office/drawing/2014/main" id="{AD0608EA-AE5A-49AA-B597-9849FA92A32C}"/>
              </a:ext>
            </a:extLst>
          </p:cNvPr>
          <p:cNvSpPr/>
          <p:nvPr/>
        </p:nvSpPr>
        <p:spPr>
          <a:xfrm>
            <a:off x="5977898" y="3808208"/>
            <a:ext cx="161096" cy="148491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Hexagon 235">
            <a:extLst>
              <a:ext uri="{FF2B5EF4-FFF2-40B4-BE49-F238E27FC236}">
                <a16:creationId xmlns:a16="http://schemas.microsoft.com/office/drawing/2014/main" id="{40BDB104-CA49-402C-A708-0DD707F168D9}"/>
              </a:ext>
            </a:extLst>
          </p:cNvPr>
          <p:cNvSpPr/>
          <p:nvPr/>
        </p:nvSpPr>
        <p:spPr>
          <a:xfrm>
            <a:off x="6650041" y="3975039"/>
            <a:ext cx="161096" cy="148491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Hexagon 236">
            <a:extLst>
              <a:ext uri="{FF2B5EF4-FFF2-40B4-BE49-F238E27FC236}">
                <a16:creationId xmlns:a16="http://schemas.microsoft.com/office/drawing/2014/main" id="{B910BAA2-786D-451B-9AFF-D9F06EF2B8CF}"/>
              </a:ext>
            </a:extLst>
          </p:cNvPr>
          <p:cNvSpPr/>
          <p:nvPr/>
        </p:nvSpPr>
        <p:spPr>
          <a:xfrm>
            <a:off x="8849215" y="5218427"/>
            <a:ext cx="161096" cy="148491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Hexagon 237">
            <a:extLst>
              <a:ext uri="{FF2B5EF4-FFF2-40B4-BE49-F238E27FC236}">
                <a16:creationId xmlns:a16="http://schemas.microsoft.com/office/drawing/2014/main" id="{4D13A9D5-6092-4ABB-8CC4-809B23C50594}"/>
              </a:ext>
            </a:extLst>
          </p:cNvPr>
          <p:cNvSpPr/>
          <p:nvPr/>
        </p:nvSpPr>
        <p:spPr>
          <a:xfrm>
            <a:off x="9008231" y="5405465"/>
            <a:ext cx="161096" cy="148491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Hexagon 238">
            <a:extLst>
              <a:ext uri="{FF2B5EF4-FFF2-40B4-BE49-F238E27FC236}">
                <a16:creationId xmlns:a16="http://schemas.microsoft.com/office/drawing/2014/main" id="{EA1C98EC-EA56-4348-AB54-F92449C5D7CD}"/>
              </a:ext>
            </a:extLst>
          </p:cNvPr>
          <p:cNvSpPr/>
          <p:nvPr/>
        </p:nvSpPr>
        <p:spPr>
          <a:xfrm>
            <a:off x="9151428" y="5765834"/>
            <a:ext cx="150189" cy="144915"/>
          </a:xfrm>
          <a:prstGeom prst="hexagon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Hexagon 239">
            <a:extLst>
              <a:ext uri="{FF2B5EF4-FFF2-40B4-BE49-F238E27FC236}">
                <a16:creationId xmlns:a16="http://schemas.microsoft.com/office/drawing/2014/main" id="{7AF866A0-7187-4E8D-85C5-CD00DB86DFAF}"/>
              </a:ext>
            </a:extLst>
          </p:cNvPr>
          <p:cNvSpPr/>
          <p:nvPr/>
        </p:nvSpPr>
        <p:spPr>
          <a:xfrm>
            <a:off x="9333152" y="5759920"/>
            <a:ext cx="150189" cy="144915"/>
          </a:xfrm>
          <a:prstGeom prst="hexagon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Hexagon 240">
            <a:extLst>
              <a:ext uri="{FF2B5EF4-FFF2-40B4-BE49-F238E27FC236}">
                <a16:creationId xmlns:a16="http://schemas.microsoft.com/office/drawing/2014/main" id="{277D9E9C-0414-4158-A944-AF81E71E6426}"/>
              </a:ext>
            </a:extLst>
          </p:cNvPr>
          <p:cNvSpPr/>
          <p:nvPr/>
        </p:nvSpPr>
        <p:spPr>
          <a:xfrm>
            <a:off x="8415970" y="6038825"/>
            <a:ext cx="161096" cy="148491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Hexagon 241">
            <a:extLst>
              <a:ext uri="{FF2B5EF4-FFF2-40B4-BE49-F238E27FC236}">
                <a16:creationId xmlns:a16="http://schemas.microsoft.com/office/drawing/2014/main" id="{F68C624D-2A75-401F-BE59-61AA1BD2D0E7}"/>
              </a:ext>
            </a:extLst>
          </p:cNvPr>
          <p:cNvSpPr/>
          <p:nvPr/>
        </p:nvSpPr>
        <p:spPr>
          <a:xfrm>
            <a:off x="7130760" y="4694889"/>
            <a:ext cx="161096" cy="148491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039C09FD-5440-45E5-874C-24EF3747BFFF}"/>
              </a:ext>
            </a:extLst>
          </p:cNvPr>
          <p:cNvCxnSpPr/>
          <p:nvPr/>
        </p:nvCxnSpPr>
        <p:spPr>
          <a:xfrm>
            <a:off x="10923039" y="1713745"/>
            <a:ext cx="641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Arc 244">
            <a:extLst>
              <a:ext uri="{FF2B5EF4-FFF2-40B4-BE49-F238E27FC236}">
                <a16:creationId xmlns:a16="http://schemas.microsoft.com/office/drawing/2014/main" id="{86A454D4-26B5-4290-99E3-E716F1AD1C06}"/>
              </a:ext>
            </a:extLst>
          </p:cNvPr>
          <p:cNvSpPr/>
          <p:nvPr/>
        </p:nvSpPr>
        <p:spPr>
          <a:xfrm>
            <a:off x="10618839" y="1454506"/>
            <a:ext cx="304200" cy="565021"/>
          </a:xfrm>
          <a:prstGeom prst="arc">
            <a:avLst>
              <a:gd name="adj1" fmla="val 16200000"/>
              <a:gd name="adj2" fmla="val 443827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Hexagon 245">
            <a:extLst>
              <a:ext uri="{FF2B5EF4-FFF2-40B4-BE49-F238E27FC236}">
                <a16:creationId xmlns:a16="http://schemas.microsoft.com/office/drawing/2014/main" id="{8CDC7781-DCC5-4275-8F03-FB5CB6418CB4}"/>
              </a:ext>
            </a:extLst>
          </p:cNvPr>
          <p:cNvSpPr/>
          <p:nvPr/>
        </p:nvSpPr>
        <p:spPr>
          <a:xfrm>
            <a:off x="10681835" y="1648647"/>
            <a:ext cx="161096" cy="148491"/>
          </a:xfrm>
          <a:prstGeom prst="hexagon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0325A41D-DBBF-4C43-8B56-489D3819A118}"/>
              </a:ext>
            </a:extLst>
          </p:cNvPr>
          <p:cNvSpPr txBox="1"/>
          <p:nvPr/>
        </p:nvSpPr>
        <p:spPr>
          <a:xfrm>
            <a:off x="10945753" y="1769257"/>
            <a:ext cx="907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ATPS4r: 3.05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780512C0-8FB3-4FFC-BDBB-92E0D0CFCEE0}"/>
              </a:ext>
            </a:extLst>
          </p:cNvPr>
          <p:cNvSpPr txBox="1"/>
          <p:nvPr/>
        </p:nvSpPr>
        <p:spPr>
          <a:xfrm>
            <a:off x="11540974" y="1483049"/>
            <a:ext cx="65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h_i</a:t>
            </a:r>
            <a:endParaRPr lang="en-US" dirty="0"/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865384EB-FBE8-45D4-9786-0DC75AF5C807}"/>
              </a:ext>
            </a:extLst>
          </p:cNvPr>
          <p:cNvCxnSpPr/>
          <p:nvPr/>
        </p:nvCxnSpPr>
        <p:spPr>
          <a:xfrm>
            <a:off x="8849215" y="786530"/>
            <a:ext cx="0" cy="101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2DC9D19A-0593-42AF-8537-FEA93F78AC02}"/>
              </a:ext>
            </a:extLst>
          </p:cNvPr>
          <p:cNvSpPr txBox="1"/>
          <p:nvPr/>
        </p:nvSpPr>
        <p:spPr>
          <a:xfrm>
            <a:off x="8898158" y="1145483"/>
            <a:ext cx="907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THD2: 6.09</a:t>
            </a:r>
          </a:p>
        </p:txBody>
      </p:sp>
      <p:sp>
        <p:nvSpPr>
          <p:cNvPr id="252" name="Hexagon 251">
            <a:extLst>
              <a:ext uri="{FF2B5EF4-FFF2-40B4-BE49-F238E27FC236}">
                <a16:creationId xmlns:a16="http://schemas.microsoft.com/office/drawing/2014/main" id="{B0E26A84-1F04-41A6-B68B-7FFFC3C1D980}"/>
              </a:ext>
            </a:extLst>
          </p:cNvPr>
          <p:cNvSpPr/>
          <p:nvPr/>
        </p:nvSpPr>
        <p:spPr>
          <a:xfrm>
            <a:off x="8640244" y="1406370"/>
            <a:ext cx="150189" cy="144915"/>
          </a:xfrm>
          <a:prstGeom prst="hexagon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Hexagon 252">
            <a:extLst>
              <a:ext uri="{FF2B5EF4-FFF2-40B4-BE49-F238E27FC236}">
                <a16:creationId xmlns:a16="http://schemas.microsoft.com/office/drawing/2014/main" id="{812AB4C5-2939-41FE-9C94-C8C78BA57B06}"/>
              </a:ext>
            </a:extLst>
          </p:cNvPr>
          <p:cNvSpPr/>
          <p:nvPr/>
        </p:nvSpPr>
        <p:spPr>
          <a:xfrm>
            <a:off x="8885963" y="1405219"/>
            <a:ext cx="161096" cy="148491"/>
          </a:xfrm>
          <a:prstGeom prst="hex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C90C8BB3-BD9E-49C0-BE45-4CB4AEE01D54}"/>
              </a:ext>
            </a:extLst>
          </p:cNvPr>
          <p:cNvSpPr txBox="1"/>
          <p:nvPr/>
        </p:nvSpPr>
        <p:spPr>
          <a:xfrm>
            <a:off x="7225" y="88978"/>
            <a:ext cx="17886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P. </a:t>
            </a:r>
            <a:r>
              <a:rPr lang="en-US" b="1" i="1" dirty="0" err="1"/>
              <a:t>acidpropionici</a:t>
            </a:r>
            <a:endParaRPr lang="en-US" b="1" i="1" dirty="0"/>
          </a:p>
          <a:p>
            <a:r>
              <a:rPr lang="en-US" dirty="0"/>
              <a:t>Lactate export and bidirectional lactate transport turned off.</a:t>
            </a:r>
          </a:p>
          <a:p>
            <a:r>
              <a:rPr lang="en-US" dirty="0" err="1"/>
              <a:t>Propionyl-CoA:Succinyl-CoA</a:t>
            </a:r>
            <a:r>
              <a:rPr lang="en-US" dirty="0"/>
              <a:t> turned on.</a:t>
            </a:r>
          </a:p>
          <a:p>
            <a:endParaRPr lang="en-US" dirty="0"/>
          </a:p>
          <a:p>
            <a:r>
              <a:rPr lang="en-US" i="1" dirty="0"/>
              <a:t>First case with propionate production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BC9CA40-D430-4E75-A51F-0FA661F3E2F9}"/>
              </a:ext>
            </a:extLst>
          </p:cNvPr>
          <p:cNvSpPr txBox="1"/>
          <p:nvPr/>
        </p:nvSpPr>
        <p:spPr>
          <a:xfrm>
            <a:off x="5619968" y="5547539"/>
            <a:ext cx="117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mmcoa_R</a:t>
            </a:r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D38E0AB-9605-4E4E-AA86-60BB5C6DDCDB}"/>
              </a:ext>
            </a:extLst>
          </p:cNvPr>
          <p:cNvSpPr/>
          <p:nvPr/>
        </p:nvSpPr>
        <p:spPr>
          <a:xfrm>
            <a:off x="6735097" y="5604387"/>
            <a:ext cx="2998838" cy="403244"/>
          </a:xfrm>
          <a:custGeom>
            <a:avLst/>
            <a:gdLst>
              <a:gd name="connsiteX0" fmla="*/ 2998838 w 2998838"/>
              <a:gd name="connsiteY0" fmla="*/ 0 h 403244"/>
              <a:gd name="connsiteX1" fmla="*/ 2880851 w 2998838"/>
              <a:gd name="connsiteY1" fmla="*/ 304800 h 403244"/>
              <a:gd name="connsiteX2" fmla="*/ 2349909 w 2998838"/>
              <a:gd name="connsiteY2" fmla="*/ 403123 h 403244"/>
              <a:gd name="connsiteX3" fmla="*/ 1425677 w 2998838"/>
              <a:gd name="connsiteY3" fmla="*/ 324465 h 403244"/>
              <a:gd name="connsiteX4" fmla="*/ 766916 w 2998838"/>
              <a:gd name="connsiteY4" fmla="*/ 294968 h 403244"/>
              <a:gd name="connsiteX5" fmla="*/ 0 w 2998838"/>
              <a:gd name="connsiteY5" fmla="*/ 294968 h 40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8838" h="403244">
                <a:moveTo>
                  <a:pt x="2998838" y="0"/>
                </a:moveTo>
                <a:cubicBezTo>
                  <a:pt x="2993922" y="118806"/>
                  <a:pt x="2989006" y="237613"/>
                  <a:pt x="2880851" y="304800"/>
                </a:cubicBezTo>
                <a:cubicBezTo>
                  <a:pt x="2772696" y="371987"/>
                  <a:pt x="2592438" y="399846"/>
                  <a:pt x="2349909" y="403123"/>
                </a:cubicBezTo>
                <a:cubicBezTo>
                  <a:pt x="2107380" y="406401"/>
                  <a:pt x="1689509" y="342491"/>
                  <a:pt x="1425677" y="324465"/>
                </a:cubicBezTo>
                <a:cubicBezTo>
                  <a:pt x="1161845" y="306439"/>
                  <a:pt x="1004529" y="299884"/>
                  <a:pt x="766916" y="294968"/>
                </a:cubicBezTo>
                <a:cubicBezTo>
                  <a:pt x="529303" y="290052"/>
                  <a:pt x="264651" y="292510"/>
                  <a:pt x="0" y="29496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E206244-F905-4795-A50D-72EA2DD7FEDB}"/>
              </a:ext>
            </a:extLst>
          </p:cNvPr>
          <p:cNvSpPr txBox="1"/>
          <p:nvPr/>
        </p:nvSpPr>
        <p:spPr>
          <a:xfrm>
            <a:off x="6804612" y="5674481"/>
            <a:ext cx="919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MMM2: 0.14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50D7B1D-0E49-4B9F-B16B-24AFFF92C064}"/>
              </a:ext>
            </a:extLst>
          </p:cNvPr>
          <p:cNvSpPr txBox="1"/>
          <p:nvPr/>
        </p:nvSpPr>
        <p:spPr>
          <a:xfrm>
            <a:off x="4896141" y="5020282"/>
            <a:ext cx="117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mmcoa_S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089E62-B38E-4227-99E0-0BE2A6E255AF}"/>
              </a:ext>
            </a:extLst>
          </p:cNvPr>
          <p:cNvCxnSpPr>
            <a:endCxn id="159" idx="2"/>
          </p:cNvCxnSpPr>
          <p:nvPr/>
        </p:nvCxnSpPr>
        <p:spPr>
          <a:xfrm flipH="1" flipV="1">
            <a:off x="5483839" y="5389614"/>
            <a:ext cx="334175" cy="26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1F47AEC-B580-4F36-BB56-2A607461ADD2}"/>
              </a:ext>
            </a:extLst>
          </p:cNvPr>
          <p:cNvSpPr txBox="1"/>
          <p:nvPr/>
        </p:nvSpPr>
        <p:spPr>
          <a:xfrm>
            <a:off x="5648308" y="5383400"/>
            <a:ext cx="919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MME: 0.14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A19A0EC-6350-4CC5-A8A1-8408CAB60254}"/>
              </a:ext>
            </a:extLst>
          </p:cNvPr>
          <p:cNvSpPr txBox="1"/>
          <p:nvPr/>
        </p:nvSpPr>
        <p:spPr>
          <a:xfrm>
            <a:off x="3714198" y="5320469"/>
            <a:ext cx="117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ppacoa</a:t>
            </a:r>
            <a:endParaRPr 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F7929F5-369E-4032-B09B-30D3CE732AEA}"/>
              </a:ext>
            </a:extLst>
          </p:cNvPr>
          <p:cNvSpPr txBox="1"/>
          <p:nvPr/>
        </p:nvSpPr>
        <p:spPr>
          <a:xfrm>
            <a:off x="4845487" y="5994331"/>
            <a:ext cx="117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ppa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2391CF-09A5-4B0C-A29C-89BAADEA021A}"/>
              </a:ext>
            </a:extLst>
          </p:cNvPr>
          <p:cNvCxnSpPr>
            <a:stCxn id="62" idx="1"/>
          </p:cNvCxnSpPr>
          <p:nvPr/>
        </p:nvCxnSpPr>
        <p:spPr>
          <a:xfrm flipH="1" flipV="1">
            <a:off x="4635914" y="5654770"/>
            <a:ext cx="2547448" cy="515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F8BCDD-8635-45B4-977C-BF52FD605376}"/>
              </a:ext>
            </a:extLst>
          </p:cNvPr>
          <p:cNvCxnSpPr/>
          <p:nvPr/>
        </p:nvCxnSpPr>
        <p:spPr>
          <a:xfrm flipH="1">
            <a:off x="5224440" y="5793104"/>
            <a:ext cx="106736" cy="27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793283A-A4F0-4638-B845-7E0AAB6A570B}"/>
              </a:ext>
            </a:extLst>
          </p:cNvPr>
          <p:cNvSpPr/>
          <p:nvPr/>
        </p:nvSpPr>
        <p:spPr>
          <a:xfrm>
            <a:off x="6744929" y="5653548"/>
            <a:ext cx="3577043" cy="422787"/>
          </a:xfrm>
          <a:custGeom>
            <a:avLst/>
            <a:gdLst>
              <a:gd name="connsiteX0" fmla="*/ 0 w 3577043"/>
              <a:gd name="connsiteY0" fmla="*/ 422787 h 422787"/>
              <a:gd name="connsiteX1" fmla="*/ 3244645 w 3577043"/>
              <a:gd name="connsiteY1" fmla="*/ 285136 h 422787"/>
              <a:gd name="connsiteX2" fmla="*/ 3470787 w 3577043"/>
              <a:gd name="connsiteY2" fmla="*/ 0 h 422787"/>
              <a:gd name="connsiteX3" fmla="*/ 3470787 w 3577043"/>
              <a:gd name="connsiteY3" fmla="*/ 0 h 422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7043" h="422787">
                <a:moveTo>
                  <a:pt x="0" y="422787"/>
                </a:moveTo>
                <a:cubicBezTo>
                  <a:pt x="1333090" y="389194"/>
                  <a:pt x="2666180" y="355601"/>
                  <a:pt x="3244645" y="285136"/>
                </a:cubicBezTo>
                <a:cubicBezTo>
                  <a:pt x="3823110" y="214671"/>
                  <a:pt x="3470787" y="0"/>
                  <a:pt x="3470787" y="0"/>
                </a:cubicBezTo>
                <a:lnTo>
                  <a:pt x="3470787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B174E2E-7F07-42B8-A6B6-FB935B35F9C7}"/>
              </a:ext>
            </a:extLst>
          </p:cNvPr>
          <p:cNvSpPr txBox="1"/>
          <p:nvPr/>
        </p:nvSpPr>
        <p:spPr>
          <a:xfrm>
            <a:off x="5221432" y="5919926"/>
            <a:ext cx="919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PPCSCT: 0.14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8675173-3FA2-4C23-A11C-482A5A204397}"/>
              </a:ext>
            </a:extLst>
          </p:cNvPr>
          <p:cNvSpPr/>
          <p:nvPr/>
        </p:nvSpPr>
        <p:spPr>
          <a:xfrm>
            <a:off x="5986351" y="4198374"/>
            <a:ext cx="1102707" cy="437264"/>
          </a:xfrm>
          <a:custGeom>
            <a:avLst/>
            <a:gdLst>
              <a:gd name="connsiteX0" fmla="*/ 139146 w 1102707"/>
              <a:gd name="connsiteY0" fmla="*/ 0 h 437264"/>
              <a:gd name="connsiteX1" fmla="*/ 1494 w 1102707"/>
              <a:gd name="connsiteY1" fmla="*/ 235974 h 437264"/>
              <a:gd name="connsiteX2" fmla="*/ 217804 w 1102707"/>
              <a:gd name="connsiteY2" fmla="*/ 432620 h 437264"/>
              <a:gd name="connsiteX3" fmla="*/ 620926 w 1102707"/>
              <a:gd name="connsiteY3" fmla="*/ 373626 h 437264"/>
              <a:gd name="connsiteX4" fmla="*/ 1102707 w 1102707"/>
              <a:gd name="connsiteY4" fmla="*/ 353961 h 437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707" h="437264">
                <a:moveTo>
                  <a:pt x="139146" y="0"/>
                </a:moveTo>
                <a:cubicBezTo>
                  <a:pt x="63765" y="81935"/>
                  <a:pt x="-11616" y="163871"/>
                  <a:pt x="1494" y="235974"/>
                </a:cubicBezTo>
                <a:cubicBezTo>
                  <a:pt x="14604" y="308077"/>
                  <a:pt x="114565" y="409678"/>
                  <a:pt x="217804" y="432620"/>
                </a:cubicBezTo>
                <a:cubicBezTo>
                  <a:pt x="321043" y="455562"/>
                  <a:pt x="473442" y="386736"/>
                  <a:pt x="620926" y="373626"/>
                </a:cubicBezTo>
                <a:cubicBezTo>
                  <a:pt x="768410" y="360516"/>
                  <a:pt x="935558" y="357238"/>
                  <a:pt x="1102707" y="353961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C28D195-6AD4-4C0E-BA72-CD6083AF5C00}"/>
              </a:ext>
            </a:extLst>
          </p:cNvPr>
          <p:cNvSpPr txBox="1"/>
          <p:nvPr/>
        </p:nvSpPr>
        <p:spPr>
          <a:xfrm>
            <a:off x="5372343" y="4346911"/>
            <a:ext cx="679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PC: 0.14</a:t>
            </a:r>
          </a:p>
        </p:txBody>
      </p:sp>
      <p:sp>
        <p:nvSpPr>
          <p:cNvPr id="172" name="Hexagon 171">
            <a:extLst>
              <a:ext uri="{FF2B5EF4-FFF2-40B4-BE49-F238E27FC236}">
                <a16:creationId xmlns:a16="http://schemas.microsoft.com/office/drawing/2014/main" id="{767D2E3A-53C5-44E1-BB9B-91EFE526D937}"/>
              </a:ext>
            </a:extLst>
          </p:cNvPr>
          <p:cNvSpPr/>
          <p:nvPr/>
        </p:nvSpPr>
        <p:spPr>
          <a:xfrm>
            <a:off x="5876868" y="4511840"/>
            <a:ext cx="161096" cy="148491"/>
          </a:xfrm>
          <a:prstGeom prst="hexagon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7DD1CA5-48A3-4B0A-91DA-CCA2FC9BFCF3}"/>
              </a:ext>
            </a:extLst>
          </p:cNvPr>
          <p:cNvSpPr/>
          <p:nvPr/>
        </p:nvSpPr>
        <p:spPr>
          <a:xfrm>
            <a:off x="4119716" y="4855387"/>
            <a:ext cx="1101213" cy="542523"/>
          </a:xfrm>
          <a:custGeom>
            <a:avLst/>
            <a:gdLst>
              <a:gd name="connsiteX0" fmla="*/ 1101213 w 1101213"/>
              <a:gd name="connsiteY0" fmla="*/ 188561 h 542523"/>
              <a:gd name="connsiteX1" fmla="*/ 678426 w 1101213"/>
              <a:gd name="connsiteY1" fmla="*/ 1748 h 542523"/>
              <a:gd name="connsiteX2" fmla="*/ 117987 w 1101213"/>
              <a:gd name="connsiteY2" fmla="*/ 286884 h 542523"/>
              <a:gd name="connsiteX3" fmla="*/ 0 w 1101213"/>
              <a:gd name="connsiteY3" fmla="*/ 542523 h 542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1213" h="542523">
                <a:moveTo>
                  <a:pt x="1101213" y="188561"/>
                </a:moveTo>
                <a:cubicBezTo>
                  <a:pt x="971755" y="86961"/>
                  <a:pt x="842297" y="-14639"/>
                  <a:pt x="678426" y="1748"/>
                </a:cubicBezTo>
                <a:cubicBezTo>
                  <a:pt x="514555" y="18135"/>
                  <a:pt x="231058" y="196755"/>
                  <a:pt x="117987" y="286884"/>
                </a:cubicBezTo>
                <a:cubicBezTo>
                  <a:pt x="4916" y="377013"/>
                  <a:pt x="2458" y="459768"/>
                  <a:pt x="0" y="54252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79500D5-8EF9-41DB-B41A-2026A86FCB8F}"/>
              </a:ext>
            </a:extLst>
          </p:cNvPr>
          <p:cNvSpPr txBox="1"/>
          <p:nvPr/>
        </p:nvSpPr>
        <p:spPr>
          <a:xfrm>
            <a:off x="4210517" y="4613663"/>
            <a:ext cx="919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PPCOAC: 0.14</a:t>
            </a:r>
          </a:p>
        </p:txBody>
      </p:sp>
      <p:sp>
        <p:nvSpPr>
          <p:cNvPr id="175" name="Hexagon 174">
            <a:extLst>
              <a:ext uri="{FF2B5EF4-FFF2-40B4-BE49-F238E27FC236}">
                <a16:creationId xmlns:a16="http://schemas.microsoft.com/office/drawing/2014/main" id="{2176E34A-E50D-4CA0-9DD4-F3093F4E8E3C}"/>
              </a:ext>
            </a:extLst>
          </p:cNvPr>
          <p:cNvSpPr/>
          <p:nvPr/>
        </p:nvSpPr>
        <p:spPr>
          <a:xfrm>
            <a:off x="4297642" y="4862535"/>
            <a:ext cx="161096" cy="148491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672166D-4E02-4B49-BCFF-0F556A5D2A53}"/>
              </a:ext>
            </a:extLst>
          </p:cNvPr>
          <p:cNvCxnSpPr/>
          <p:nvPr/>
        </p:nvCxnSpPr>
        <p:spPr>
          <a:xfrm>
            <a:off x="5102776" y="6315856"/>
            <a:ext cx="16839" cy="297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93C568BF-7C31-4C2C-8453-C593CC5698A7}"/>
              </a:ext>
            </a:extLst>
          </p:cNvPr>
          <p:cNvSpPr txBox="1"/>
          <p:nvPr/>
        </p:nvSpPr>
        <p:spPr>
          <a:xfrm>
            <a:off x="5111195" y="6476206"/>
            <a:ext cx="1445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Propionate export: 0.14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D89B70A-F46A-4253-B54D-EF4A20B71E2E}"/>
              </a:ext>
            </a:extLst>
          </p:cNvPr>
          <p:cNvSpPr txBox="1"/>
          <p:nvPr/>
        </p:nvSpPr>
        <p:spPr>
          <a:xfrm>
            <a:off x="4781225" y="6519291"/>
            <a:ext cx="54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8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B68EA9-D2AD-45A4-8111-1C999A0FD6D8}"/>
              </a:ext>
            </a:extLst>
          </p:cNvPr>
          <p:cNvSpPr/>
          <p:nvPr/>
        </p:nvSpPr>
        <p:spPr>
          <a:xfrm>
            <a:off x="2446318" y="246193"/>
            <a:ext cx="8793009" cy="62665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EFB36D-DBED-4A76-B841-8F8A582E7DD0}"/>
              </a:ext>
            </a:extLst>
          </p:cNvPr>
          <p:cNvSpPr/>
          <p:nvPr/>
        </p:nvSpPr>
        <p:spPr>
          <a:xfrm>
            <a:off x="2606535" y="432620"/>
            <a:ext cx="8463151" cy="59225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169AB1-7941-43A3-B1CB-A7E68FBD0F35}"/>
              </a:ext>
            </a:extLst>
          </p:cNvPr>
          <p:cNvSpPr txBox="1"/>
          <p:nvPr/>
        </p:nvSpPr>
        <p:spPr>
          <a:xfrm>
            <a:off x="1931407" y="1988989"/>
            <a:ext cx="476299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glc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C53CE0-9C93-4E7E-BF72-E39006CE9F8F}"/>
              </a:ext>
            </a:extLst>
          </p:cNvPr>
          <p:cNvCxnSpPr>
            <a:cxnSpLocks/>
          </p:cNvCxnSpPr>
          <p:nvPr/>
        </p:nvCxnSpPr>
        <p:spPr>
          <a:xfrm>
            <a:off x="2446318" y="2162496"/>
            <a:ext cx="704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C68733-A788-4FB9-9E08-FB27CC018BCA}"/>
              </a:ext>
            </a:extLst>
          </p:cNvPr>
          <p:cNvSpPr txBox="1"/>
          <p:nvPr/>
        </p:nvSpPr>
        <p:spPr>
          <a:xfrm>
            <a:off x="3134374" y="2342183"/>
            <a:ext cx="529566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f6p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BFCCD3-4D6E-40FA-9FFD-D066AA71EB11}"/>
              </a:ext>
            </a:extLst>
          </p:cNvPr>
          <p:cNvCxnSpPr>
            <a:cxnSpLocks/>
          </p:cNvCxnSpPr>
          <p:nvPr/>
        </p:nvCxnSpPr>
        <p:spPr>
          <a:xfrm>
            <a:off x="3605000" y="2528564"/>
            <a:ext cx="261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D7B8F28-3B2C-468B-9034-BFAD010FA20D}"/>
              </a:ext>
            </a:extLst>
          </p:cNvPr>
          <p:cNvSpPr txBox="1"/>
          <p:nvPr/>
        </p:nvSpPr>
        <p:spPr>
          <a:xfrm>
            <a:off x="3894748" y="2321712"/>
            <a:ext cx="528329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fdp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0B687E-8E59-45C1-9687-6209203EB44A}"/>
              </a:ext>
            </a:extLst>
          </p:cNvPr>
          <p:cNvCxnSpPr>
            <a:cxnSpLocks/>
          </p:cNvCxnSpPr>
          <p:nvPr/>
        </p:nvCxnSpPr>
        <p:spPr>
          <a:xfrm>
            <a:off x="4349485" y="2495864"/>
            <a:ext cx="605973" cy="3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B199A5-564A-4025-9CB8-5DD76A033583}"/>
              </a:ext>
            </a:extLst>
          </p:cNvPr>
          <p:cNvSpPr txBox="1"/>
          <p:nvPr/>
        </p:nvSpPr>
        <p:spPr>
          <a:xfrm>
            <a:off x="5014248" y="2340927"/>
            <a:ext cx="570804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g3p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362B84-2826-4705-8597-5180D1DE0C0A}"/>
              </a:ext>
            </a:extLst>
          </p:cNvPr>
          <p:cNvSpPr txBox="1"/>
          <p:nvPr/>
        </p:nvSpPr>
        <p:spPr>
          <a:xfrm>
            <a:off x="4573316" y="2777447"/>
            <a:ext cx="70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Dhap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5FA55D-794A-4474-AA78-D475313C9E3E}"/>
              </a:ext>
            </a:extLst>
          </p:cNvPr>
          <p:cNvCxnSpPr>
            <a:cxnSpLocks/>
          </p:cNvCxnSpPr>
          <p:nvPr/>
        </p:nvCxnSpPr>
        <p:spPr>
          <a:xfrm flipV="1">
            <a:off x="5081943" y="2641418"/>
            <a:ext cx="103792" cy="19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D4E106-7D6E-4846-A0E1-C50A6067DDEB}"/>
              </a:ext>
            </a:extLst>
          </p:cNvPr>
          <p:cNvCxnSpPr>
            <a:cxnSpLocks/>
          </p:cNvCxnSpPr>
          <p:nvPr/>
        </p:nvCxnSpPr>
        <p:spPr>
          <a:xfrm>
            <a:off x="5555054" y="2554691"/>
            <a:ext cx="551507" cy="3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16CD2D-BF83-4F7C-B921-3EC851893E89}"/>
              </a:ext>
            </a:extLst>
          </p:cNvPr>
          <p:cNvSpPr txBox="1"/>
          <p:nvPr/>
        </p:nvSpPr>
        <p:spPr>
          <a:xfrm>
            <a:off x="6038065" y="2336134"/>
            <a:ext cx="888681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1,3dgp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D6DEDA-9E3C-4877-AF09-B410C7D8F3B7}"/>
              </a:ext>
            </a:extLst>
          </p:cNvPr>
          <p:cNvCxnSpPr>
            <a:cxnSpLocks/>
          </p:cNvCxnSpPr>
          <p:nvPr/>
        </p:nvCxnSpPr>
        <p:spPr>
          <a:xfrm>
            <a:off x="6375533" y="2614052"/>
            <a:ext cx="0" cy="30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8D39836-6B34-4793-8064-253066CB4722}"/>
              </a:ext>
            </a:extLst>
          </p:cNvPr>
          <p:cNvSpPr txBox="1"/>
          <p:nvPr/>
        </p:nvSpPr>
        <p:spPr>
          <a:xfrm>
            <a:off x="6067957" y="2760798"/>
            <a:ext cx="570804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3pg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D4D772-F95A-49E5-9B64-2B6245E26514}"/>
              </a:ext>
            </a:extLst>
          </p:cNvPr>
          <p:cNvCxnSpPr>
            <a:cxnSpLocks/>
          </p:cNvCxnSpPr>
          <p:nvPr/>
        </p:nvCxnSpPr>
        <p:spPr>
          <a:xfrm>
            <a:off x="6375533" y="2970952"/>
            <a:ext cx="0" cy="30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E549372-52D0-4FBC-BA47-18F0B0E9E041}"/>
              </a:ext>
            </a:extLst>
          </p:cNvPr>
          <p:cNvSpPr txBox="1"/>
          <p:nvPr/>
        </p:nvSpPr>
        <p:spPr>
          <a:xfrm>
            <a:off x="6077965" y="3095824"/>
            <a:ext cx="570804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2pg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EA51A90-59DB-4B3F-B511-63F9CA54FA27}"/>
              </a:ext>
            </a:extLst>
          </p:cNvPr>
          <p:cNvCxnSpPr>
            <a:cxnSpLocks/>
          </p:cNvCxnSpPr>
          <p:nvPr/>
        </p:nvCxnSpPr>
        <p:spPr>
          <a:xfrm>
            <a:off x="6357081" y="3337051"/>
            <a:ext cx="0" cy="24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2A9F2C1-9E6F-4D69-970E-15A6AEA85B82}"/>
              </a:ext>
            </a:extLst>
          </p:cNvPr>
          <p:cNvSpPr txBox="1"/>
          <p:nvPr/>
        </p:nvSpPr>
        <p:spPr>
          <a:xfrm>
            <a:off x="6106561" y="3495445"/>
            <a:ext cx="582832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67F0B2-2812-4414-BCE9-CDD2341D2093}"/>
              </a:ext>
            </a:extLst>
          </p:cNvPr>
          <p:cNvCxnSpPr>
            <a:cxnSpLocks/>
          </p:cNvCxnSpPr>
          <p:nvPr/>
        </p:nvCxnSpPr>
        <p:spPr>
          <a:xfrm>
            <a:off x="6357081" y="3735500"/>
            <a:ext cx="0" cy="24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F698A6F-D01B-450C-8164-652E71CE3ABE}"/>
              </a:ext>
            </a:extLst>
          </p:cNvPr>
          <p:cNvSpPr txBox="1"/>
          <p:nvPr/>
        </p:nvSpPr>
        <p:spPr>
          <a:xfrm>
            <a:off x="6106561" y="3893893"/>
            <a:ext cx="524893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pyr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91A86E7-5CC1-4B1C-AAF1-DB3B4F1839CD}"/>
              </a:ext>
            </a:extLst>
          </p:cNvPr>
          <p:cNvCxnSpPr>
            <a:cxnSpLocks/>
          </p:cNvCxnSpPr>
          <p:nvPr/>
        </p:nvCxnSpPr>
        <p:spPr>
          <a:xfrm flipV="1">
            <a:off x="6630376" y="4132902"/>
            <a:ext cx="432844" cy="3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E33A0A2-0F0C-4C75-BEE0-724D5E24BEB0}"/>
              </a:ext>
            </a:extLst>
          </p:cNvPr>
          <p:cNvSpPr txBox="1"/>
          <p:nvPr/>
        </p:nvSpPr>
        <p:spPr>
          <a:xfrm>
            <a:off x="7032232" y="3893893"/>
            <a:ext cx="773214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accoa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57AE9FA-4F9C-4049-99BE-D578F1D78C1A}"/>
              </a:ext>
            </a:extLst>
          </p:cNvPr>
          <p:cNvCxnSpPr>
            <a:cxnSpLocks/>
            <a:stCxn id="121" idx="0"/>
          </p:cNvCxnSpPr>
          <p:nvPr/>
        </p:nvCxnSpPr>
        <p:spPr>
          <a:xfrm>
            <a:off x="6579583" y="4245177"/>
            <a:ext cx="549826" cy="19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B5E2BD5-95C8-431C-B933-60AE722510FF}"/>
              </a:ext>
            </a:extLst>
          </p:cNvPr>
          <p:cNvSpPr txBox="1"/>
          <p:nvPr/>
        </p:nvSpPr>
        <p:spPr>
          <a:xfrm>
            <a:off x="6939958" y="4304605"/>
            <a:ext cx="565649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oaa</a:t>
            </a:r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0AAF7F1-C7B2-4156-B455-DF675619038E}"/>
              </a:ext>
            </a:extLst>
          </p:cNvPr>
          <p:cNvSpPr/>
          <p:nvPr/>
        </p:nvSpPr>
        <p:spPr>
          <a:xfrm>
            <a:off x="7592067" y="4470680"/>
            <a:ext cx="593740" cy="158001"/>
          </a:xfrm>
          <a:custGeom>
            <a:avLst/>
            <a:gdLst>
              <a:gd name="connsiteX0" fmla="*/ 0 w 553915"/>
              <a:gd name="connsiteY0" fmla="*/ 7614 h 201045"/>
              <a:gd name="connsiteX1" fmla="*/ 228600 w 553915"/>
              <a:gd name="connsiteY1" fmla="*/ 7614 h 201045"/>
              <a:gd name="connsiteX2" fmla="*/ 422031 w 553915"/>
              <a:gd name="connsiteY2" fmla="*/ 86745 h 201045"/>
              <a:gd name="connsiteX3" fmla="*/ 553915 w 553915"/>
              <a:gd name="connsiteY3" fmla="*/ 201045 h 201045"/>
              <a:gd name="connsiteX4" fmla="*/ 553915 w 553915"/>
              <a:gd name="connsiteY4" fmla="*/ 201045 h 20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915" h="201045">
                <a:moveTo>
                  <a:pt x="0" y="7614"/>
                </a:moveTo>
                <a:cubicBezTo>
                  <a:pt x="79131" y="1019"/>
                  <a:pt x="158262" y="-5575"/>
                  <a:pt x="228600" y="7614"/>
                </a:cubicBezTo>
                <a:cubicBezTo>
                  <a:pt x="298939" y="20803"/>
                  <a:pt x="367812" y="54507"/>
                  <a:pt x="422031" y="86745"/>
                </a:cubicBezTo>
                <a:cubicBezTo>
                  <a:pt x="476250" y="118984"/>
                  <a:pt x="553915" y="201045"/>
                  <a:pt x="553915" y="201045"/>
                </a:cubicBezTo>
                <a:lnTo>
                  <a:pt x="553915" y="201045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5B45068-F820-4C7E-B617-8A10A4259045}"/>
              </a:ext>
            </a:extLst>
          </p:cNvPr>
          <p:cNvSpPr/>
          <p:nvPr/>
        </p:nvSpPr>
        <p:spPr>
          <a:xfrm>
            <a:off x="7447321" y="4151902"/>
            <a:ext cx="842155" cy="330081"/>
          </a:xfrm>
          <a:custGeom>
            <a:avLst/>
            <a:gdLst>
              <a:gd name="connsiteX0" fmla="*/ 3152 w 785668"/>
              <a:gd name="connsiteY0" fmla="*/ 0 h 420006"/>
              <a:gd name="connsiteX1" fmla="*/ 11945 w 785668"/>
              <a:gd name="connsiteY1" fmla="*/ 149469 h 420006"/>
              <a:gd name="connsiteX2" fmla="*/ 99868 w 785668"/>
              <a:gd name="connsiteY2" fmla="*/ 254977 h 420006"/>
              <a:gd name="connsiteX3" fmla="*/ 284506 w 785668"/>
              <a:gd name="connsiteY3" fmla="*/ 378069 h 420006"/>
              <a:gd name="connsiteX4" fmla="*/ 372429 w 785668"/>
              <a:gd name="connsiteY4" fmla="*/ 413238 h 420006"/>
              <a:gd name="connsiteX5" fmla="*/ 592237 w 785668"/>
              <a:gd name="connsiteY5" fmla="*/ 413238 h 420006"/>
              <a:gd name="connsiteX6" fmla="*/ 785668 w 785668"/>
              <a:gd name="connsiteY6" fmla="*/ 342900 h 42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5668" h="420006">
                <a:moveTo>
                  <a:pt x="3152" y="0"/>
                </a:moveTo>
                <a:cubicBezTo>
                  <a:pt x="-511" y="53486"/>
                  <a:pt x="-4174" y="106973"/>
                  <a:pt x="11945" y="149469"/>
                </a:cubicBezTo>
                <a:cubicBezTo>
                  <a:pt x="28064" y="191965"/>
                  <a:pt x="54441" y="216877"/>
                  <a:pt x="99868" y="254977"/>
                </a:cubicBezTo>
                <a:cubicBezTo>
                  <a:pt x="145295" y="293077"/>
                  <a:pt x="239079" y="351692"/>
                  <a:pt x="284506" y="378069"/>
                </a:cubicBezTo>
                <a:cubicBezTo>
                  <a:pt x="329933" y="404446"/>
                  <a:pt x="321141" y="407377"/>
                  <a:pt x="372429" y="413238"/>
                </a:cubicBezTo>
                <a:cubicBezTo>
                  <a:pt x="423717" y="419099"/>
                  <a:pt x="523364" y="424961"/>
                  <a:pt x="592237" y="413238"/>
                </a:cubicBezTo>
                <a:cubicBezTo>
                  <a:pt x="661110" y="401515"/>
                  <a:pt x="723389" y="372207"/>
                  <a:pt x="785668" y="34290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8FFECE-2B2B-4F7D-B9A0-4E2C9BD36D57}"/>
              </a:ext>
            </a:extLst>
          </p:cNvPr>
          <p:cNvSpPr txBox="1"/>
          <p:nvPr/>
        </p:nvSpPr>
        <p:spPr>
          <a:xfrm>
            <a:off x="8275991" y="4191726"/>
            <a:ext cx="549841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coa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A086BF-A459-4C4C-B637-6876810B219C}"/>
              </a:ext>
            </a:extLst>
          </p:cNvPr>
          <p:cNvSpPr txBox="1"/>
          <p:nvPr/>
        </p:nvSpPr>
        <p:spPr>
          <a:xfrm>
            <a:off x="8110489" y="4535369"/>
            <a:ext cx="441934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cit</a:t>
            </a:r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2962E88-C84D-4D28-829F-845E5E90401A}"/>
              </a:ext>
            </a:extLst>
          </p:cNvPr>
          <p:cNvSpPr/>
          <p:nvPr/>
        </p:nvSpPr>
        <p:spPr>
          <a:xfrm>
            <a:off x="8543099" y="4760667"/>
            <a:ext cx="207338" cy="179656"/>
          </a:xfrm>
          <a:custGeom>
            <a:avLst/>
            <a:gdLst>
              <a:gd name="connsiteX0" fmla="*/ 0 w 193431"/>
              <a:gd name="connsiteY0" fmla="*/ 0 h 228600"/>
              <a:gd name="connsiteX1" fmla="*/ 105508 w 193431"/>
              <a:gd name="connsiteY1" fmla="*/ 61546 h 228600"/>
              <a:gd name="connsiteX2" fmla="*/ 167054 w 193431"/>
              <a:gd name="connsiteY2" fmla="*/ 149469 h 228600"/>
              <a:gd name="connsiteX3" fmla="*/ 193431 w 193431"/>
              <a:gd name="connsiteY3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31" h="228600">
                <a:moveTo>
                  <a:pt x="0" y="0"/>
                </a:moveTo>
                <a:cubicBezTo>
                  <a:pt x="38833" y="18317"/>
                  <a:pt x="77666" y="36635"/>
                  <a:pt x="105508" y="61546"/>
                </a:cubicBezTo>
                <a:cubicBezTo>
                  <a:pt x="133350" y="86457"/>
                  <a:pt x="152400" y="121627"/>
                  <a:pt x="167054" y="149469"/>
                </a:cubicBezTo>
                <a:cubicBezTo>
                  <a:pt x="181708" y="177311"/>
                  <a:pt x="187569" y="202955"/>
                  <a:pt x="193431" y="22860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E8BA3F-F695-4E2E-8ABF-F04A75EAE27D}"/>
              </a:ext>
            </a:extLst>
          </p:cNvPr>
          <p:cNvSpPr txBox="1"/>
          <p:nvPr/>
        </p:nvSpPr>
        <p:spPr>
          <a:xfrm>
            <a:off x="8543099" y="4898798"/>
            <a:ext cx="498638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icit</a:t>
            </a:r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6720AD7-2421-4053-966D-938BC74DD285}"/>
              </a:ext>
            </a:extLst>
          </p:cNvPr>
          <p:cNvSpPr/>
          <p:nvPr/>
        </p:nvSpPr>
        <p:spPr>
          <a:xfrm>
            <a:off x="8756259" y="5162565"/>
            <a:ext cx="72319" cy="207295"/>
          </a:xfrm>
          <a:custGeom>
            <a:avLst/>
            <a:gdLst>
              <a:gd name="connsiteX0" fmla="*/ 61546 w 67468"/>
              <a:gd name="connsiteY0" fmla="*/ 0 h 263769"/>
              <a:gd name="connsiteX1" fmla="*/ 61546 w 67468"/>
              <a:gd name="connsiteY1" fmla="*/ 158261 h 263769"/>
              <a:gd name="connsiteX2" fmla="*/ 0 w 67468"/>
              <a:gd name="connsiteY2" fmla="*/ 263769 h 26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68" h="263769">
                <a:moveTo>
                  <a:pt x="61546" y="0"/>
                </a:moveTo>
                <a:cubicBezTo>
                  <a:pt x="66675" y="57150"/>
                  <a:pt x="71804" y="114300"/>
                  <a:pt x="61546" y="158261"/>
                </a:cubicBezTo>
                <a:cubicBezTo>
                  <a:pt x="51288" y="202223"/>
                  <a:pt x="25644" y="232996"/>
                  <a:pt x="0" y="26376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CFFE34-7A8B-4402-B1FF-C08C24BC5D32}"/>
              </a:ext>
            </a:extLst>
          </p:cNvPr>
          <p:cNvSpPr txBox="1"/>
          <p:nvPr/>
        </p:nvSpPr>
        <p:spPr>
          <a:xfrm>
            <a:off x="8471319" y="5322088"/>
            <a:ext cx="545030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akg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713B60F-B6FB-4246-9C2D-FF169B92D9E9}"/>
              </a:ext>
            </a:extLst>
          </p:cNvPr>
          <p:cNvSpPr txBox="1"/>
          <p:nvPr/>
        </p:nvSpPr>
        <p:spPr>
          <a:xfrm>
            <a:off x="6958597" y="6025379"/>
            <a:ext cx="634379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succ</a:t>
            </a: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4BBEFAA-4E3D-42F6-B3BD-A522B763106E}"/>
              </a:ext>
            </a:extLst>
          </p:cNvPr>
          <p:cNvCxnSpPr>
            <a:cxnSpLocks/>
          </p:cNvCxnSpPr>
          <p:nvPr/>
        </p:nvCxnSpPr>
        <p:spPr>
          <a:xfrm>
            <a:off x="7222782" y="4589881"/>
            <a:ext cx="0" cy="315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1D40A3F-8B63-43A5-BD66-ECBDFCC18FA1}"/>
              </a:ext>
            </a:extLst>
          </p:cNvPr>
          <p:cNvSpPr txBox="1"/>
          <p:nvPr/>
        </p:nvSpPr>
        <p:spPr>
          <a:xfrm>
            <a:off x="6946347" y="4800104"/>
            <a:ext cx="570804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2BB88F6-6387-4C2D-A9B4-8704EA9777B2}"/>
              </a:ext>
            </a:extLst>
          </p:cNvPr>
          <p:cNvSpPr txBox="1"/>
          <p:nvPr/>
        </p:nvSpPr>
        <p:spPr>
          <a:xfrm>
            <a:off x="6932241" y="5276492"/>
            <a:ext cx="601733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fum</a:t>
            </a:r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9F0BDAF-DE98-44AF-AF91-5C911819E9ED}"/>
              </a:ext>
            </a:extLst>
          </p:cNvPr>
          <p:cNvSpPr/>
          <p:nvPr/>
        </p:nvSpPr>
        <p:spPr>
          <a:xfrm>
            <a:off x="2717072" y="2164192"/>
            <a:ext cx="3376507" cy="1925522"/>
          </a:xfrm>
          <a:custGeom>
            <a:avLst/>
            <a:gdLst>
              <a:gd name="connsiteX0" fmla="*/ 3150031 w 3150031"/>
              <a:gd name="connsiteY0" fmla="*/ 1886138 h 2440053"/>
              <a:gd name="connsiteX1" fmla="*/ 969538 w 3150031"/>
              <a:gd name="connsiteY1" fmla="*/ 1859761 h 2440053"/>
              <a:gd name="connsiteX2" fmla="*/ 389246 w 3150031"/>
              <a:gd name="connsiteY2" fmla="*/ 1859761 h 2440053"/>
              <a:gd name="connsiteX3" fmla="*/ 239777 w 3150031"/>
              <a:gd name="connsiteY3" fmla="*/ 1121207 h 2440053"/>
              <a:gd name="connsiteX4" fmla="*/ 222192 w 3150031"/>
              <a:gd name="connsiteY4" fmla="*/ 461784 h 2440053"/>
              <a:gd name="connsiteX5" fmla="*/ 160646 w 3150031"/>
              <a:gd name="connsiteY5" fmla="*/ 57338 h 2440053"/>
              <a:gd name="connsiteX6" fmla="*/ 99100 w 3150031"/>
              <a:gd name="connsiteY6" fmla="*/ 57338 h 2440053"/>
              <a:gd name="connsiteX7" fmla="*/ 2384 w 3150031"/>
              <a:gd name="connsiteY7" fmla="*/ 567292 h 2440053"/>
              <a:gd name="connsiteX8" fmla="*/ 37554 w 3150031"/>
              <a:gd name="connsiteY8" fmla="*/ 1701500 h 2440053"/>
              <a:gd name="connsiteX9" fmla="*/ 125477 w 3150031"/>
              <a:gd name="connsiteY9" fmla="*/ 2229038 h 2440053"/>
              <a:gd name="connsiteX10" fmla="*/ 995915 w 3150031"/>
              <a:gd name="connsiteY10" fmla="*/ 2404884 h 2440053"/>
              <a:gd name="connsiteX11" fmla="*/ 1716884 w 3150031"/>
              <a:gd name="connsiteY11" fmla="*/ 2440053 h 2440053"/>
              <a:gd name="connsiteX12" fmla="*/ 3132446 w 3150031"/>
              <a:gd name="connsiteY12" fmla="*/ 2431261 h 2440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50031" h="2440053">
                <a:moveTo>
                  <a:pt x="3150031" y="1886138"/>
                </a:moveTo>
                <a:lnTo>
                  <a:pt x="969538" y="1859761"/>
                </a:lnTo>
                <a:cubicBezTo>
                  <a:pt x="509407" y="1855365"/>
                  <a:pt x="510873" y="1982853"/>
                  <a:pt x="389246" y="1859761"/>
                </a:cubicBezTo>
                <a:cubicBezTo>
                  <a:pt x="267619" y="1736669"/>
                  <a:pt x="267619" y="1354203"/>
                  <a:pt x="239777" y="1121207"/>
                </a:cubicBezTo>
                <a:cubicBezTo>
                  <a:pt x="211935" y="888211"/>
                  <a:pt x="235380" y="639095"/>
                  <a:pt x="222192" y="461784"/>
                </a:cubicBezTo>
                <a:cubicBezTo>
                  <a:pt x="209004" y="284473"/>
                  <a:pt x="181161" y="124746"/>
                  <a:pt x="160646" y="57338"/>
                </a:cubicBezTo>
                <a:cubicBezTo>
                  <a:pt x="140131" y="-10070"/>
                  <a:pt x="125477" y="-27654"/>
                  <a:pt x="99100" y="57338"/>
                </a:cubicBezTo>
                <a:cubicBezTo>
                  <a:pt x="72723" y="142330"/>
                  <a:pt x="12642" y="293265"/>
                  <a:pt x="2384" y="567292"/>
                </a:cubicBezTo>
                <a:cubicBezTo>
                  <a:pt x="-7874" y="841319"/>
                  <a:pt x="17039" y="1424543"/>
                  <a:pt x="37554" y="1701500"/>
                </a:cubicBezTo>
                <a:cubicBezTo>
                  <a:pt x="58069" y="1978457"/>
                  <a:pt x="-34250" y="2111807"/>
                  <a:pt x="125477" y="2229038"/>
                </a:cubicBezTo>
                <a:cubicBezTo>
                  <a:pt x="285204" y="2346269"/>
                  <a:pt x="730680" y="2369715"/>
                  <a:pt x="995915" y="2404884"/>
                </a:cubicBezTo>
                <a:cubicBezTo>
                  <a:pt x="1261149" y="2440053"/>
                  <a:pt x="1716884" y="2440053"/>
                  <a:pt x="1716884" y="2440053"/>
                </a:cubicBezTo>
                <a:lnTo>
                  <a:pt x="3132446" y="2431261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52268F6-3DCA-4E2A-BE68-755619CD6D7F}"/>
              </a:ext>
            </a:extLst>
          </p:cNvPr>
          <p:cNvSpPr txBox="1"/>
          <p:nvPr/>
        </p:nvSpPr>
        <p:spPr>
          <a:xfrm>
            <a:off x="9912130" y="3893893"/>
            <a:ext cx="421315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07CA652-77B7-4228-965C-7A0FD3891B62}"/>
              </a:ext>
            </a:extLst>
          </p:cNvPr>
          <p:cNvCxnSpPr>
            <a:cxnSpLocks/>
          </p:cNvCxnSpPr>
          <p:nvPr/>
        </p:nvCxnSpPr>
        <p:spPr>
          <a:xfrm>
            <a:off x="10333445" y="4039022"/>
            <a:ext cx="1179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89BE22B-FA98-4CBA-A571-FD720C90CDF0}"/>
              </a:ext>
            </a:extLst>
          </p:cNvPr>
          <p:cNvSpPr txBox="1"/>
          <p:nvPr/>
        </p:nvSpPr>
        <p:spPr>
          <a:xfrm>
            <a:off x="11564208" y="3896392"/>
            <a:ext cx="421315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E5222AC-E169-430C-A15B-FC7087482DAE}"/>
              </a:ext>
            </a:extLst>
          </p:cNvPr>
          <p:cNvCxnSpPr>
            <a:stCxn id="62" idx="2"/>
          </p:cNvCxnSpPr>
          <p:nvPr/>
        </p:nvCxnSpPr>
        <p:spPr>
          <a:xfrm>
            <a:off x="7249964" y="6582312"/>
            <a:ext cx="54305" cy="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6E786CB-AD7D-42BE-BEDB-1E7EC8AC837A}"/>
              </a:ext>
            </a:extLst>
          </p:cNvPr>
          <p:cNvSpPr txBox="1"/>
          <p:nvPr/>
        </p:nvSpPr>
        <p:spPr>
          <a:xfrm>
            <a:off x="6957354" y="6525883"/>
            <a:ext cx="634379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succ</a:t>
            </a: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2720A03-9984-41F9-B0AE-14E8576C2590}"/>
              </a:ext>
            </a:extLst>
          </p:cNvPr>
          <p:cNvSpPr txBox="1"/>
          <p:nvPr/>
        </p:nvSpPr>
        <p:spPr>
          <a:xfrm>
            <a:off x="3123160" y="1950406"/>
            <a:ext cx="570804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g6p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8C0F5AD-A7C6-48BC-B4AE-0FBADA47CF87}"/>
              </a:ext>
            </a:extLst>
          </p:cNvPr>
          <p:cNvCxnSpPr>
            <a:cxnSpLocks/>
          </p:cNvCxnSpPr>
          <p:nvPr/>
        </p:nvCxnSpPr>
        <p:spPr>
          <a:xfrm>
            <a:off x="3408562" y="2162745"/>
            <a:ext cx="0" cy="25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4DD53A9-9488-4096-87D3-930438A74E84}"/>
              </a:ext>
            </a:extLst>
          </p:cNvPr>
          <p:cNvSpPr txBox="1"/>
          <p:nvPr/>
        </p:nvSpPr>
        <p:spPr>
          <a:xfrm>
            <a:off x="3091757" y="2176270"/>
            <a:ext cx="701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PGI: 0.56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AE978F4-FE49-4B69-8C20-614AAC6F4B8E}"/>
              </a:ext>
            </a:extLst>
          </p:cNvPr>
          <p:cNvSpPr txBox="1"/>
          <p:nvPr/>
        </p:nvSpPr>
        <p:spPr>
          <a:xfrm>
            <a:off x="5464036" y="2319073"/>
            <a:ext cx="830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GAPD: 1.72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E34D411-79F5-4A06-8804-901CF3B676B4}"/>
              </a:ext>
            </a:extLst>
          </p:cNvPr>
          <p:cNvSpPr txBox="1"/>
          <p:nvPr/>
        </p:nvSpPr>
        <p:spPr>
          <a:xfrm>
            <a:off x="6337501" y="2626749"/>
            <a:ext cx="73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PGK: 1.72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9485C2B-8155-4498-AFBF-0A6CBF08E172}"/>
              </a:ext>
            </a:extLst>
          </p:cNvPr>
          <p:cNvSpPr txBox="1"/>
          <p:nvPr/>
        </p:nvSpPr>
        <p:spPr>
          <a:xfrm>
            <a:off x="6384486" y="3036287"/>
            <a:ext cx="783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PGM: 1.66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CFBA6F2-0AFC-4F66-8FBD-9E11BC63A4E9}"/>
              </a:ext>
            </a:extLst>
          </p:cNvPr>
          <p:cNvSpPr txBox="1"/>
          <p:nvPr/>
        </p:nvSpPr>
        <p:spPr>
          <a:xfrm>
            <a:off x="6357081" y="3335874"/>
            <a:ext cx="758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ENO: 1.66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868AB95-56DD-42C4-8D14-73ABD4C48669}"/>
              </a:ext>
            </a:extLst>
          </p:cNvPr>
          <p:cNvSpPr txBox="1"/>
          <p:nvPr/>
        </p:nvSpPr>
        <p:spPr>
          <a:xfrm>
            <a:off x="3056148" y="1454506"/>
            <a:ext cx="704828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g6pB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E1E3406-9BB7-4537-8CC1-269FB60ECCC3}"/>
              </a:ext>
            </a:extLst>
          </p:cNvPr>
          <p:cNvCxnSpPr>
            <a:cxnSpLocks/>
          </p:cNvCxnSpPr>
          <p:nvPr/>
        </p:nvCxnSpPr>
        <p:spPr>
          <a:xfrm flipV="1">
            <a:off x="3419245" y="1749360"/>
            <a:ext cx="1" cy="27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E78F4E6-EFC1-4429-ACBA-70541A5FE495}"/>
              </a:ext>
            </a:extLst>
          </p:cNvPr>
          <p:cNvSpPr txBox="1"/>
          <p:nvPr/>
        </p:nvSpPr>
        <p:spPr>
          <a:xfrm>
            <a:off x="2744336" y="1781434"/>
            <a:ext cx="771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G6PI: 0.42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160E7C-0511-498F-B777-6E7867294FAA}"/>
              </a:ext>
            </a:extLst>
          </p:cNvPr>
          <p:cNvSpPr txBox="1"/>
          <p:nvPr/>
        </p:nvSpPr>
        <p:spPr>
          <a:xfrm>
            <a:off x="3046314" y="900106"/>
            <a:ext cx="627506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6pgl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419C52B-0C54-4185-857E-61492C94057B}"/>
              </a:ext>
            </a:extLst>
          </p:cNvPr>
          <p:cNvCxnSpPr>
            <a:cxnSpLocks/>
          </p:cNvCxnSpPr>
          <p:nvPr/>
        </p:nvCxnSpPr>
        <p:spPr>
          <a:xfrm flipH="1" flipV="1">
            <a:off x="3405671" y="1194031"/>
            <a:ext cx="6899" cy="32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A53DA92-1FF8-47BC-9373-EB3B7DEFD027}"/>
              </a:ext>
            </a:extLst>
          </p:cNvPr>
          <p:cNvSpPr txBox="1"/>
          <p:nvPr/>
        </p:nvSpPr>
        <p:spPr>
          <a:xfrm>
            <a:off x="2519478" y="1252330"/>
            <a:ext cx="1026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G6PDH2r: 0.42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41DCEA-665C-4D7D-A7ED-D5F0F3889912}"/>
              </a:ext>
            </a:extLst>
          </p:cNvPr>
          <p:cNvCxnSpPr>
            <a:cxnSpLocks/>
          </p:cNvCxnSpPr>
          <p:nvPr/>
        </p:nvCxnSpPr>
        <p:spPr>
          <a:xfrm flipV="1">
            <a:off x="3388738" y="786530"/>
            <a:ext cx="123958" cy="16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888487D-DA3B-4FDD-9BCC-6AA50EA681E2}"/>
              </a:ext>
            </a:extLst>
          </p:cNvPr>
          <p:cNvSpPr txBox="1"/>
          <p:nvPr/>
        </p:nvSpPr>
        <p:spPr>
          <a:xfrm>
            <a:off x="3132199" y="457503"/>
            <a:ext cx="674175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6pgc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FB1EC54-F262-4532-A960-CCA1617C3669}"/>
              </a:ext>
            </a:extLst>
          </p:cNvPr>
          <p:cNvSpPr txBox="1"/>
          <p:nvPr/>
        </p:nvSpPr>
        <p:spPr>
          <a:xfrm>
            <a:off x="2760436" y="759571"/>
            <a:ext cx="725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PGL: 0.42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88F3269-A62B-44F8-82A4-B64A1ADD7542}"/>
              </a:ext>
            </a:extLst>
          </p:cNvPr>
          <p:cNvCxnSpPr>
            <a:cxnSpLocks/>
          </p:cNvCxnSpPr>
          <p:nvPr/>
        </p:nvCxnSpPr>
        <p:spPr>
          <a:xfrm flipV="1">
            <a:off x="3718394" y="663751"/>
            <a:ext cx="362404" cy="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7F30F03-C9D9-46C5-BEC5-B8BDA2BAB3CD}"/>
              </a:ext>
            </a:extLst>
          </p:cNvPr>
          <p:cNvSpPr txBox="1"/>
          <p:nvPr/>
        </p:nvSpPr>
        <p:spPr>
          <a:xfrm>
            <a:off x="4043659" y="488515"/>
            <a:ext cx="670463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ru5p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360E803-D471-4347-A18B-1CB5FA05FAD6}"/>
              </a:ext>
            </a:extLst>
          </p:cNvPr>
          <p:cNvSpPr txBox="1"/>
          <p:nvPr/>
        </p:nvSpPr>
        <p:spPr>
          <a:xfrm>
            <a:off x="3608069" y="420952"/>
            <a:ext cx="770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GND: 0.42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10518E9-5601-4453-BC84-D774AAF5AE14}"/>
              </a:ext>
            </a:extLst>
          </p:cNvPr>
          <p:cNvSpPr txBox="1"/>
          <p:nvPr/>
        </p:nvSpPr>
        <p:spPr>
          <a:xfrm>
            <a:off x="3406770" y="2648159"/>
            <a:ext cx="716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PFK: 0.83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8A9BF62-FB95-4C62-816F-F033EF415843}"/>
              </a:ext>
            </a:extLst>
          </p:cNvPr>
          <p:cNvSpPr txBox="1"/>
          <p:nvPr/>
        </p:nvSpPr>
        <p:spPr>
          <a:xfrm>
            <a:off x="5102776" y="2669870"/>
            <a:ext cx="682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TPI: 0.83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E7706AA-5781-49C4-8C93-66B8BC76B72A}"/>
              </a:ext>
            </a:extLst>
          </p:cNvPr>
          <p:cNvSpPr txBox="1"/>
          <p:nvPr/>
        </p:nvSpPr>
        <p:spPr>
          <a:xfrm>
            <a:off x="4333292" y="2493499"/>
            <a:ext cx="728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FBA: 0.83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DE0935A-E1E4-4345-A4B7-2E5AB06C911A}"/>
              </a:ext>
            </a:extLst>
          </p:cNvPr>
          <p:cNvSpPr txBox="1"/>
          <p:nvPr/>
        </p:nvSpPr>
        <p:spPr>
          <a:xfrm>
            <a:off x="7946391" y="5789407"/>
            <a:ext cx="881465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succoa</a:t>
            </a: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D8CAEC7-5523-4F11-8DAE-CC4E703B3126}"/>
              </a:ext>
            </a:extLst>
          </p:cNvPr>
          <p:cNvSpPr txBox="1"/>
          <p:nvPr/>
        </p:nvSpPr>
        <p:spPr>
          <a:xfrm>
            <a:off x="8792418" y="5561594"/>
            <a:ext cx="972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AKGDC: 0.16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4F4E6F1-47F1-46FB-9DF4-2E804B8E2522}"/>
              </a:ext>
            </a:extLst>
          </p:cNvPr>
          <p:cNvCxnSpPr>
            <a:cxnSpLocks/>
          </p:cNvCxnSpPr>
          <p:nvPr/>
        </p:nvCxnSpPr>
        <p:spPr>
          <a:xfrm flipV="1">
            <a:off x="4629049" y="668221"/>
            <a:ext cx="362404" cy="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B739E9C-E6F7-4C79-BE81-DA85968476E2}"/>
              </a:ext>
            </a:extLst>
          </p:cNvPr>
          <p:cNvSpPr txBox="1"/>
          <p:nvPr/>
        </p:nvSpPr>
        <p:spPr>
          <a:xfrm>
            <a:off x="4986838" y="473870"/>
            <a:ext cx="688676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xu5p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22E0711-5F40-4A68-AE4C-70745AA18226}"/>
              </a:ext>
            </a:extLst>
          </p:cNvPr>
          <p:cNvSpPr txBox="1"/>
          <p:nvPr/>
        </p:nvSpPr>
        <p:spPr>
          <a:xfrm>
            <a:off x="4563505" y="417358"/>
            <a:ext cx="691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RPE:0.26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3025C7E-DE88-4AFF-955C-90EF981D3E11}"/>
              </a:ext>
            </a:extLst>
          </p:cNvPr>
          <p:cNvSpPr txBox="1"/>
          <p:nvPr/>
        </p:nvSpPr>
        <p:spPr>
          <a:xfrm>
            <a:off x="6517931" y="3692846"/>
            <a:ext cx="720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PYK: 0.56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BE1AA4C-55B1-4FFB-ABBB-B939EA2A8F63}"/>
              </a:ext>
            </a:extLst>
          </p:cNvPr>
          <p:cNvSpPr txBox="1"/>
          <p:nvPr/>
        </p:nvSpPr>
        <p:spPr>
          <a:xfrm>
            <a:off x="6778541" y="3894248"/>
            <a:ext cx="809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PFOR: 0.23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CD0BD65-4638-4D65-AEF5-5F093DDB3D88}"/>
              </a:ext>
            </a:extLst>
          </p:cNvPr>
          <p:cNvSpPr txBox="1"/>
          <p:nvPr/>
        </p:nvSpPr>
        <p:spPr>
          <a:xfrm>
            <a:off x="6118060" y="4245177"/>
            <a:ext cx="923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OADDC: 0.96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53A7483-702F-47E0-BBFD-F9C5482EEA13}"/>
              </a:ext>
            </a:extLst>
          </p:cNvPr>
          <p:cNvSpPr txBox="1"/>
          <p:nvPr/>
        </p:nvSpPr>
        <p:spPr>
          <a:xfrm>
            <a:off x="7624422" y="4299949"/>
            <a:ext cx="648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CS: 0.10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5D0FC6C-4C6D-48B2-83B8-FE6B45FEAF08}"/>
              </a:ext>
            </a:extLst>
          </p:cNvPr>
          <p:cNvSpPr txBox="1"/>
          <p:nvPr/>
        </p:nvSpPr>
        <p:spPr>
          <a:xfrm>
            <a:off x="8946141" y="5164460"/>
            <a:ext cx="1354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ICDHX: 0.10 (ERROR)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5F61C51-7D14-48A5-B86F-FD830D1815AA}"/>
              </a:ext>
            </a:extLst>
          </p:cNvPr>
          <p:cNvSpPr txBox="1"/>
          <p:nvPr/>
        </p:nvSpPr>
        <p:spPr>
          <a:xfrm>
            <a:off x="7300105" y="6488787"/>
            <a:ext cx="1445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Succinate export: 0.83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E3B5558-8983-4052-894F-6941FF30888D}"/>
              </a:ext>
            </a:extLst>
          </p:cNvPr>
          <p:cNvSpPr txBox="1"/>
          <p:nvPr/>
        </p:nvSpPr>
        <p:spPr>
          <a:xfrm>
            <a:off x="7829479" y="6112868"/>
            <a:ext cx="1027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SUCOASc</a:t>
            </a:r>
            <a:r>
              <a:rPr lang="en-US" sz="1000" dirty="0">
                <a:solidFill>
                  <a:srgbClr val="FF0000"/>
                </a:solidFill>
              </a:rPr>
              <a:t>: 0.05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9EC4129-5B96-49DC-B555-473FE77A1409}"/>
              </a:ext>
            </a:extLst>
          </p:cNvPr>
          <p:cNvSpPr txBox="1"/>
          <p:nvPr/>
        </p:nvSpPr>
        <p:spPr>
          <a:xfrm>
            <a:off x="2357969" y="2804834"/>
            <a:ext cx="11199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GLCPTS: 1.00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0C3461E-D418-40D7-93D1-C5A0164B02FB}"/>
              </a:ext>
            </a:extLst>
          </p:cNvPr>
          <p:cNvSpPr txBox="1"/>
          <p:nvPr/>
        </p:nvSpPr>
        <p:spPr>
          <a:xfrm>
            <a:off x="4670656" y="1237096"/>
            <a:ext cx="577677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e4p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DEB7F80-92B0-443F-8AE1-D23D1504F7C8}"/>
              </a:ext>
            </a:extLst>
          </p:cNvPr>
          <p:cNvSpPr txBox="1"/>
          <p:nvPr/>
        </p:nvSpPr>
        <p:spPr>
          <a:xfrm>
            <a:off x="3811511" y="1666289"/>
            <a:ext cx="787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TKT2: 0.12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A33C18D-A9A5-4294-9FED-EAA0762F4ADC}"/>
              </a:ext>
            </a:extLst>
          </p:cNvPr>
          <p:cNvSpPr txBox="1"/>
          <p:nvPr/>
        </p:nvSpPr>
        <p:spPr>
          <a:xfrm>
            <a:off x="5979999" y="1819155"/>
            <a:ext cx="550185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s7p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44E454E-38B6-4741-B8A6-F3208541FBB6}"/>
              </a:ext>
            </a:extLst>
          </p:cNvPr>
          <p:cNvSpPr txBox="1"/>
          <p:nvPr/>
        </p:nvSpPr>
        <p:spPr>
          <a:xfrm>
            <a:off x="4722527" y="1713745"/>
            <a:ext cx="794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TALA: 0.14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D7C84BC-4215-4E52-B300-15F6BC655890}"/>
              </a:ext>
            </a:extLst>
          </p:cNvPr>
          <p:cNvSpPr txBox="1"/>
          <p:nvPr/>
        </p:nvSpPr>
        <p:spPr>
          <a:xfrm>
            <a:off x="5944923" y="598038"/>
            <a:ext cx="539876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r5p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00BFF57-EECC-4E60-B98D-2C6A4962AB4C}"/>
              </a:ext>
            </a:extLst>
          </p:cNvPr>
          <p:cNvSpPr txBox="1"/>
          <p:nvPr/>
        </p:nvSpPr>
        <p:spPr>
          <a:xfrm>
            <a:off x="5407078" y="1478828"/>
            <a:ext cx="756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TKT1:0.14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2758A13-2865-493E-81E5-2193BB45FE55}"/>
              </a:ext>
            </a:extLst>
          </p:cNvPr>
          <p:cNvSpPr txBox="1"/>
          <p:nvPr/>
        </p:nvSpPr>
        <p:spPr>
          <a:xfrm>
            <a:off x="5931117" y="248482"/>
            <a:ext cx="658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RPI:0.15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792CF53-2BA6-4632-BA16-8E8F6E74C77E}"/>
              </a:ext>
            </a:extLst>
          </p:cNvPr>
          <p:cNvSpPr txBox="1"/>
          <p:nvPr/>
        </p:nvSpPr>
        <p:spPr>
          <a:xfrm>
            <a:off x="7873695" y="5484461"/>
            <a:ext cx="814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OORr</a:t>
            </a:r>
            <a:r>
              <a:rPr lang="en-US" sz="1000" dirty="0">
                <a:solidFill>
                  <a:srgbClr val="FF0000"/>
                </a:solidFill>
              </a:rPr>
              <a:t>: 0.12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C5FDBE7-1DC9-4C09-A2D5-174414776D0E}"/>
              </a:ext>
            </a:extLst>
          </p:cNvPr>
          <p:cNvSpPr txBox="1"/>
          <p:nvPr/>
        </p:nvSpPr>
        <p:spPr>
          <a:xfrm>
            <a:off x="10379231" y="4134224"/>
            <a:ext cx="1342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Acetate export: 0.018</a:t>
            </a: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790FEFBC-3A1C-496D-9361-202D07E8836E}"/>
              </a:ext>
            </a:extLst>
          </p:cNvPr>
          <p:cNvSpPr/>
          <p:nvPr/>
        </p:nvSpPr>
        <p:spPr>
          <a:xfrm>
            <a:off x="6160240" y="3748569"/>
            <a:ext cx="94852" cy="208633"/>
          </a:xfrm>
          <a:custGeom>
            <a:avLst/>
            <a:gdLst>
              <a:gd name="connsiteX0" fmla="*/ 88490 w 88490"/>
              <a:gd name="connsiteY0" fmla="*/ 0 h 265471"/>
              <a:gd name="connsiteX1" fmla="*/ 9832 w 88490"/>
              <a:gd name="connsiteY1" fmla="*/ 108155 h 265471"/>
              <a:gd name="connsiteX2" fmla="*/ 9832 w 88490"/>
              <a:gd name="connsiteY2" fmla="*/ 216310 h 265471"/>
              <a:gd name="connsiteX3" fmla="*/ 88490 w 88490"/>
              <a:gd name="connsiteY3" fmla="*/ 265471 h 265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490" h="265471">
                <a:moveTo>
                  <a:pt x="88490" y="0"/>
                </a:moveTo>
                <a:cubicBezTo>
                  <a:pt x="55716" y="36051"/>
                  <a:pt x="22942" y="72103"/>
                  <a:pt x="9832" y="108155"/>
                </a:cubicBezTo>
                <a:cubicBezTo>
                  <a:pt x="-3278" y="144207"/>
                  <a:pt x="-3278" y="190091"/>
                  <a:pt x="9832" y="216310"/>
                </a:cubicBezTo>
                <a:cubicBezTo>
                  <a:pt x="22942" y="242529"/>
                  <a:pt x="55716" y="254000"/>
                  <a:pt x="88490" y="265471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1E17013-9B15-4A47-B901-1915DA668313}"/>
              </a:ext>
            </a:extLst>
          </p:cNvPr>
          <p:cNvSpPr txBox="1"/>
          <p:nvPr/>
        </p:nvSpPr>
        <p:spPr>
          <a:xfrm>
            <a:off x="5299650" y="3778479"/>
            <a:ext cx="793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PPS: 0.06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83344E7-F1A9-406C-B9D2-B6F6039958EC}"/>
              </a:ext>
            </a:extLst>
          </p:cNvPr>
          <p:cNvSpPr txBox="1"/>
          <p:nvPr/>
        </p:nvSpPr>
        <p:spPr>
          <a:xfrm>
            <a:off x="6415393" y="4628999"/>
            <a:ext cx="745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MDH: 1.01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6B51029-66B3-4170-940E-107C610BD61F}"/>
              </a:ext>
            </a:extLst>
          </p:cNvPr>
          <p:cNvSpPr txBox="1"/>
          <p:nvPr/>
        </p:nvSpPr>
        <p:spPr>
          <a:xfrm>
            <a:off x="6581534" y="5117139"/>
            <a:ext cx="745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FUM: 1.01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5909AF0-1305-4725-BB85-54E685D6730C}"/>
              </a:ext>
            </a:extLst>
          </p:cNvPr>
          <p:cNvCxnSpPr>
            <a:cxnSpLocks/>
          </p:cNvCxnSpPr>
          <p:nvPr/>
        </p:nvCxnSpPr>
        <p:spPr>
          <a:xfrm flipV="1">
            <a:off x="2037979" y="5068439"/>
            <a:ext cx="1086218" cy="2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28C58878-7988-45F4-9A0E-D7CBF235DC14}"/>
              </a:ext>
            </a:extLst>
          </p:cNvPr>
          <p:cNvSpPr txBox="1"/>
          <p:nvPr/>
        </p:nvSpPr>
        <p:spPr>
          <a:xfrm>
            <a:off x="1659849" y="4872308"/>
            <a:ext cx="484822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3E33463-DD60-44AC-B164-D19AFCA97782}"/>
              </a:ext>
            </a:extLst>
          </p:cNvPr>
          <p:cNvSpPr txBox="1"/>
          <p:nvPr/>
        </p:nvSpPr>
        <p:spPr>
          <a:xfrm>
            <a:off x="1943585" y="4824729"/>
            <a:ext cx="1680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Formate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transport</a:t>
            </a:r>
            <a:r>
              <a:rPr lang="en-US" sz="1000" dirty="0">
                <a:solidFill>
                  <a:srgbClr val="FF0000"/>
                </a:solidFill>
              </a:rPr>
              <a:t>: 0.012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F96C949-7565-4C27-A709-D396D76F3B5D}"/>
              </a:ext>
            </a:extLst>
          </p:cNvPr>
          <p:cNvSpPr/>
          <p:nvPr/>
        </p:nvSpPr>
        <p:spPr>
          <a:xfrm>
            <a:off x="4478523" y="2495864"/>
            <a:ext cx="314782" cy="337885"/>
          </a:xfrm>
          <a:custGeom>
            <a:avLst/>
            <a:gdLst>
              <a:gd name="connsiteX0" fmla="*/ 0 w 308529"/>
              <a:gd name="connsiteY0" fmla="*/ 0 h 216310"/>
              <a:gd name="connsiteX1" fmla="*/ 167148 w 308529"/>
              <a:gd name="connsiteY1" fmla="*/ 19664 h 216310"/>
              <a:gd name="connsiteX2" fmla="*/ 294968 w 308529"/>
              <a:gd name="connsiteY2" fmla="*/ 117987 h 216310"/>
              <a:gd name="connsiteX3" fmla="*/ 304800 w 308529"/>
              <a:gd name="connsiteY3" fmla="*/ 216310 h 216310"/>
              <a:gd name="connsiteX4" fmla="*/ 304800 w 308529"/>
              <a:gd name="connsiteY4" fmla="*/ 216310 h 216310"/>
              <a:gd name="connsiteX5" fmla="*/ 304800 w 308529"/>
              <a:gd name="connsiteY5" fmla="*/ 216310 h 216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529" h="216310">
                <a:moveTo>
                  <a:pt x="0" y="0"/>
                </a:moveTo>
                <a:cubicBezTo>
                  <a:pt x="58993" y="0"/>
                  <a:pt x="117987" y="0"/>
                  <a:pt x="167148" y="19664"/>
                </a:cubicBezTo>
                <a:cubicBezTo>
                  <a:pt x="216309" y="39328"/>
                  <a:pt x="272026" y="85213"/>
                  <a:pt x="294968" y="117987"/>
                </a:cubicBezTo>
                <a:cubicBezTo>
                  <a:pt x="317910" y="150761"/>
                  <a:pt x="304800" y="216310"/>
                  <a:pt x="304800" y="216310"/>
                </a:cubicBezTo>
                <a:lnTo>
                  <a:pt x="304800" y="216310"/>
                </a:lnTo>
                <a:lnTo>
                  <a:pt x="304800" y="21631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D602BEA-BD87-45CE-BBD9-E39F5690D469}"/>
              </a:ext>
            </a:extLst>
          </p:cNvPr>
          <p:cNvCxnSpPr>
            <a:cxnSpLocks/>
          </p:cNvCxnSpPr>
          <p:nvPr/>
        </p:nvCxnSpPr>
        <p:spPr>
          <a:xfrm flipV="1">
            <a:off x="3667418" y="838204"/>
            <a:ext cx="1545550" cy="146319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C4459DF-D658-4265-B002-536D05930E9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299650" y="1032376"/>
            <a:ext cx="822998" cy="13085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BC2664DC-7D66-4EEE-8A06-ABC9AF85D978}"/>
              </a:ext>
            </a:extLst>
          </p:cNvPr>
          <p:cNvSpPr/>
          <p:nvPr/>
        </p:nvSpPr>
        <p:spPr>
          <a:xfrm>
            <a:off x="3988985" y="1739674"/>
            <a:ext cx="1100933" cy="788889"/>
          </a:xfrm>
          <a:custGeom>
            <a:avLst/>
            <a:gdLst>
              <a:gd name="connsiteX0" fmla="*/ 926970 w 926970"/>
              <a:gd name="connsiteY0" fmla="*/ 648929 h 648929"/>
              <a:gd name="connsiteX1" fmla="*/ 268209 w 926970"/>
              <a:gd name="connsiteY1" fmla="*/ 462116 h 648929"/>
              <a:gd name="connsiteX2" fmla="*/ 32234 w 926970"/>
              <a:gd name="connsiteY2" fmla="*/ 373626 h 648929"/>
              <a:gd name="connsiteX3" fmla="*/ 12570 w 926970"/>
              <a:gd name="connsiteY3" fmla="*/ 206477 h 648929"/>
              <a:gd name="connsiteX4" fmla="*/ 130557 w 926970"/>
              <a:gd name="connsiteY4" fmla="*/ 68826 h 648929"/>
              <a:gd name="connsiteX5" fmla="*/ 258376 w 926970"/>
              <a:gd name="connsiteY5" fmla="*/ 0 h 648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970" h="648929">
                <a:moveTo>
                  <a:pt x="926970" y="648929"/>
                </a:moveTo>
                <a:lnTo>
                  <a:pt x="268209" y="462116"/>
                </a:lnTo>
                <a:cubicBezTo>
                  <a:pt x="119086" y="416232"/>
                  <a:pt x="74840" y="416232"/>
                  <a:pt x="32234" y="373626"/>
                </a:cubicBezTo>
                <a:cubicBezTo>
                  <a:pt x="-10372" y="331020"/>
                  <a:pt x="-3817" y="257277"/>
                  <a:pt x="12570" y="206477"/>
                </a:cubicBezTo>
                <a:cubicBezTo>
                  <a:pt x="28957" y="155677"/>
                  <a:pt x="89589" y="103239"/>
                  <a:pt x="130557" y="68826"/>
                </a:cubicBezTo>
                <a:cubicBezTo>
                  <a:pt x="171525" y="34413"/>
                  <a:pt x="214950" y="17206"/>
                  <a:pt x="258376" y="0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BC5E7B1A-5135-4754-B7F2-9798572E69CE}"/>
              </a:ext>
            </a:extLst>
          </p:cNvPr>
          <p:cNvCxnSpPr>
            <a:cxnSpLocks/>
            <a:stCxn id="133" idx="2"/>
          </p:cNvCxnSpPr>
          <p:nvPr/>
        </p:nvCxnSpPr>
        <p:spPr>
          <a:xfrm>
            <a:off x="4959495" y="1527353"/>
            <a:ext cx="250281" cy="91097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B0A8D541-1B1B-4DF9-9E3E-EB611981BFA6}"/>
              </a:ext>
            </a:extLst>
          </p:cNvPr>
          <p:cNvSpPr/>
          <p:nvPr/>
        </p:nvSpPr>
        <p:spPr>
          <a:xfrm>
            <a:off x="4267199" y="1526687"/>
            <a:ext cx="438035" cy="203790"/>
          </a:xfrm>
          <a:custGeom>
            <a:avLst/>
            <a:gdLst>
              <a:gd name="connsiteX0" fmla="*/ 0 w 235974"/>
              <a:gd name="connsiteY0" fmla="*/ 98322 h 98322"/>
              <a:gd name="connsiteX1" fmla="*/ 235974 w 235974"/>
              <a:gd name="connsiteY1" fmla="*/ 0 h 98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5974" h="98322">
                <a:moveTo>
                  <a:pt x="0" y="98322"/>
                </a:moveTo>
                <a:lnTo>
                  <a:pt x="235974" y="0"/>
                </a:lnTo>
              </a:path>
            </a:pathLst>
          </a:custGeom>
          <a:noFill/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941C9DE6-3B14-4F81-A7DD-64F6CEB95417}"/>
              </a:ext>
            </a:extLst>
          </p:cNvPr>
          <p:cNvSpPr/>
          <p:nvPr/>
        </p:nvSpPr>
        <p:spPr>
          <a:xfrm>
            <a:off x="3608438" y="1897626"/>
            <a:ext cx="1481479" cy="550606"/>
          </a:xfrm>
          <a:custGeom>
            <a:avLst/>
            <a:gdLst>
              <a:gd name="connsiteX0" fmla="*/ 0 w 1386348"/>
              <a:gd name="connsiteY0" fmla="*/ 481818 h 481818"/>
              <a:gd name="connsiteX1" fmla="*/ 285135 w 1386348"/>
              <a:gd name="connsiteY1" fmla="*/ 314670 h 481818"/>
              <a:gd name="connsiteX2" fmla="*/ 658761 w 1386348"/>
              <a:gd name="connsiteY2" fmla="*/ 98360 h 481818"/>
              <a:gd name="connsiteX3" fmla="*/ 973393 w 1386348"/>
              <a:gd name="connsiteY3" fmla="*/ 9870 h 481818"/>
              <a:gd name="connsiteX4" fmla="*/ 1199535 w 1386348"/>
              <a:gd name="connsiteY4" fmla="*/ 9870 h 481818"/>
              <a:gd name="connsiteX5" fmla="*/ 1386348 w 1386348"/>
              <a:gd name="connsiteY5" fmla="*/ 78696 h 481818"/>
              <a:gd name="connsiteX6" fmla="*/ 1386348 w 1386348"/>
              <a:gd name="connsiteY6" fmla="*/ 78696 h 4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6348" h="481818">
                <a:moveTo>
                  <a:pt x="0" y="481818"/>
                </a:moveTo>
                <a:lnTo>
                  <a:pt x="285135" y="314670"/>
                </a:lnTo>
                <a:cubicBezTo>
                  <a:pt x="394928" y="250760"/>
                  <a:pt x="544051" y="149160"/>
                  <a:pt x="658761" y="98360"/>
                </a:cubicBezTo>
                <a:cubicBezTo>
                  <a:pt x="773471" y="47560"/>
                  <a:pt x="883264" y="24618"/>
                  <a:pt x="973393" y="9870"/>
                </a:cubicBezTo>
                <a:cubicBezTo>
                  <a:pt x="1063522" y="-4878"/>
                  <a:pt x="1130709" y="-1601"/>
                  <a:pt x="1199535" y="9870"/>
                </a:cubicBezTo>
                <a:cubicBezTo>
                  <a:pt x="1268361" y="21341"/>
                  <a:pt x="1386348" y="78696"/>
                  <a:pt x="1386348" y="78696"/>
                </a:cubicBezTo>
                <a:lnTo>
                  <a:pt x="1386348" y="78696"/>
                </a:ln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C0FDB1B4-72C3-401C-88D1-CA31E0F09D8F}"/>
              </a:ext>
            </a:extLst>
          </p:cNvPr>
          <p:cNvSpPr/>
          <p:nvPr/>
        </p:nvSpPr>
        <p:spPr>
          <a:xfrm>
            <a:off x="5122606" y="2123768"/>
            <a:ext cx="924233" cy="127819"/>
          </a:xfrm>
          <a:custGeom>
            <a:avLst/>
            <a:gdLst>
              <a:gd name="connsiteX0" fmla="*/ 0 w 924233"/>
              <a:gd name="connsiteY0" fmla="*/ 0 h 127819"/>
              <a:gd name="connsiteX1" fmla="*/ 68826 w 924233"/>
              <a:gd name="connsiteY1" fmla="*/ 98322 h 127819"/>
              <a:gd name="connsiteX2" fmla="*/ 265471 w 924233"/>
              <a:gd name="connsiteY2" fmla="*/ 127819 h 127819"/>
              <a:gd name="connsiteX3" fmla="*/ 737420 w 924233"/>
              <a:gd name="connsiteY3" fmla="*/ 98322 h 127819"/>
              <a:gd name="connsiteX4" fmla="*/ 924233 w 924233"/>
              <a:gd name="connsiteY4" fmla="*/ 0 h 127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4233" h="127819">
                <a:moveTo>
                  <a:pt x="0" y="0"/>
                </a:moveTo>
                <a:cubicBezTo>
                  <a:pt x="12290" y="38509"/>
                  <a:pt x="24581" y="77019"/>
                  <a:pt x="68826" y="98322"/>
                </a:cubicBezTo>
                <a:cubicBezTo>
                  <a:pt x="113071" y="119625"/>
                  <a:pt x="154039" y="127819"/>
                  <a:pt x="265471" y="127819"/>
                </a:cubicBezTo>
                <a:cubicBezTo>
                  <a:pt x="376903" y="127819"/>
                  <a:pt x="627626" y="119625"/>
                  <a:pt x="737420" y="98322"/>
                </a:cubicBezTo>
                <a:cubicBezTo>
                  <a:pt x="847214" y="77019"/>
                  <a:pt x="885723" y="38509"/>
                  <a:pt x="924233" y="0"/>
                </a:cubicBezTo>
              </a:path>
            </a:pathLst>
          </a:custGeom>
          <a:noFill/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C2D1A950-7370-4B59-8E7A-545BB2ADE2C1}"/>
              </a:ext>
            </a:extLst>
          </p:cNvPr>
          <p:cNvSpPr/>
          <p:nvPr/>
        </p:nvSpPr>
        <p:spPr>
          <a:xfrm>
            <a:off x="5665960" y="1641212"/>
            <a:ext cx="272550" cy="449594"/>
          </a:xfrm>
          <a:custGeom>
            <a:avLst/>
            <a:gdLst>
              <a:gd name="connsiteX0" fmla="*/ 272550 w 272550"/>
              <a:gd name="connsiteY0" fmla="*/ 423502 h 449594"/>
              <a:gd name="connsiteX1" fmla="*/ 85737 w 272550"/>
              <a:gd name="connsiteY1" fmla="*/ 443167 h 449594"/>
              <a:gd name="connsiteX2" fmla="*/ 7079 w 272550"/>
              <a:gd name="connsiteY2" fmla="*/ 325180 h 449594"/>
              <a:gd name="connsiteX3" fmla="*/ 7079 w 272550"/>
              <a:gd name="connsiteY3" fmla="*/ 197360 h 449594"/>
              <a:gd name="connsiteX4" fmla="*/ 36576 w 272550"/>
              <a:gd name="connsiteY4" fmla="*/ 30212 h 449594"/>
              <a:gd name="connsiteX5" fmla="*/ 66073 w 272550"/>
              <a:gd name="connsiteY5" fmla="*/ 715 h 449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550" h="449594">
                <a:moveTo>
                  <a:pt x="272550" y="423502"/>
                </a:moveTo>
                <a:cubicBezTo>
                  <a:pt x="201266" y="441528"/>
                  <a:pt x="129982" y="459554"/>
                  <a:pt x="85737" y="443167"/>
                </a:cubicBezTo>
                <a:cubicBezTo>
                  <a:pt x="41492" y="426780"/>
                  <a:pt x="20189" y="366148"/>
                  <a:pt x="7079" y="325180"/>
                </a:cubicBezTo>
                <a:cubicBezTo>
                  <a:pt x="-6031" y="284212"/>
                  <a:pt x="2163" y="246521"/>
                  <a:pt x="7079" y="197360"/>
                </a:cubicBezTo>
                <a:cubicBezTo>
                  <a:pt x="11995" y="148199"/>
                  <a:pt x="26744" y="62986"/>
                  <a:pt x="36576" y="30212"/>
                </a:cubicBezTo>
                <a:cubicBezTo>
                  <a:pt x="46408" y="-2562"/>
                  <a:pt x="56240" y="-924"/>
                  <a:pt x="66073" y="715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F8740CA4-2571-40F5-92B8-4D56A6BD0533}"/>
              </a:ext>
            </a:extLst>
          </p:cNvPr>
          <p:cNvSpPr/>
          <p:nvPr/>
        </p:nvSpPr>
        <p:spPr>
          <a:xfrm>
            <a:off x="5614219" y="786581"/>
            <a:ext cx="264867" cy="757084"/>
          </a:xfrm>
          <a:custGeom>
            <a:avLst/>
            <a:gdLst>
              <a:gd name="connsiteX0" fmla="*/ 186813 w 264867"/>
              <a:gd name="connsiteY0" fmla="*/ 757084 h 757084"/>
              <a:gd name="connsiteX1" fmla="*/ 255639 w 264867"/>
              <a:gd name="connsiteY1" fmla="*/ 648929 h 757084"/>
              <a:gd name="connsiteX2" fmla="*/ 255639 w 264867"/>
              <a:gd name="connsiteY2" fmla="*/ 383458 h 757084"/>
              <a:gd name="connsiteX3" fmla="*/ 176981 w 264867"/>
              <a:gd name="connsiteY3" fmla="*/ 157316 h 757084"/>
              <a:gd name="connsiteX4" fmla="*/ 0 w 264867"/>
              <a:gd name="connsiteY4" fmla="*/ 0 h 757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867" h="757084">
                <a:moveTo>
                  <a:pt x="186813" y="757084"/>
                </a:moveTo>
                <a:cubicBezTo>
                  <a:pt x="215490" y="734142"/>
                  <a:pt x="244168" y="711200"/>
                  <a:pt x="255639" y="648929"/>
                </a:cubicBezTo>
                <a:cubicBezTo>
                  <a:pt x="267110" y="586658"/>
                  <a:pt x="268749" y="465393"/>
                  <a:pt x="255639" y="383458"/>
                </a:cubicBezTo>
                <a:cubicBezTo>
                  <a:pt x="242529" y="301523"/>
                  <a:pt x="219588" y="221226"/>
                  <a:pt x="176981" y="157316"/>
                </a:cubicBezTo>
                <a:cubicBezTo>
                  <a:pt x="134374" y="93406"/>
                  <a:pt x="67187" y="46703"/>
                  <a:pt x="0" y="0"/>
                </a:cubicBezTo>
              </a:path>
            </a:pathLst>
          </a:custGeom>
          <a:noFill/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reeform: Shape 208">
            <a:extLst>
              <a:ext uri="{FF2B5EF4-FFF2-40B4-BE49-F238E27FC236}">
                <a16:creationId xmlns:a16="http://schemas.microsoft.com/office/drawing/2014/main" id="{F6342282-2988-4081-B41F-FC31499EC74A}"/>
              </a:ext>
            </a:extLst>
          </p:cNvPr>
          <p:cNvSpPr/>
          <p:nvPr/>
        </p:nvSpPr>
        <p:spPr>
          <a:xfrm>
            <a:off x="4503174" y="302498"/>
            <a:ext cx="1552405" cy="385760"/>
          </a:xfrm>
          <a:custGeom>
            <a:avLst/>
            <a:gdLst>
              <a:gd name="connsiteX0" fmla="*/ 1543665 w 1552405"/>
              <a:gd name="connsiteY0" fmla="*/ 384412 h 384412"/>
              <a:gd name="connsiteX1" fmla="*/ 1465007 w 1552405"/>
              <a:gd name="connsiteY1" fmla="*/ 138606 h 384412"/>
              <a:gd name="connsiteX2" fmla="*/ 914400 w 1552405"/>
              <a:gd name="connsiteY2" fmla="*/ 10786 h 384412"/>
              <a:gd name="connsiteX3" fmla="*/ 294968 w 1552405"/>
              <a:gd name="connsiteY3" fmla="*/ 30451 h 384412"/>
              <a:gd name="connsiteX4" fmla="*/ 0 w 1552405"/>
              <a:gd name="connsiteY4" fmla="*/ 217264 h 38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405" h="384412">
                <a:moveTo>
                  <a:pt x="1543665" y="384412"/>
                </a:moveTo>
                <a:cubicBezTo>
                  <a:pt x="1556775" y="292644"/>
                  <a:pt x="1569885" y="200877"/>
                  <a:pt x="1465007" y="138606"/>
                </a:cubicBezTo>
                <a:cubicBezTo>
                  <a:pt x="1360129" y="76335"/>
                  <a:pt x="1109406" y="28812"/>
                  <a:pt x="914400" y="10786"/>
                </a:cubicBezTo>
                <a:cubicBezTo>
                  <a:pt x="719394" y="-7240"/>
                  <a:pt x="447368" y="-3962"/>
                  <a:pt x="294968" y="30451"/>
                </a:cubicBezTo>
                <a:cubicBezTo>
                  <a:pt x="142568" y="64864"/>
                  <a:pt x="71284" y="141064"/>
                  <a:pt x="0" y="217264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C27021BC-3A31-44CF-BD80-6BDFF58B3ADE}"/>
              </a:ext>
            </a:extLst>
          </p:cNvPr>
          <p:cNvCxnSpPr>
            <a:stCxn id="62" idx="2"/>
          </p:cNvCxnSpPr>
          <p:nvPr/>
        </p:nvCxnSpPr>
        <p:spPr>
          <a:xfrm flipH="1">
            <a:off x="7257831" y="6315636"/>
            <a:ext cx="17956" cy="27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Hexagon 212">
            <a:extLst>
              <a:ext uri="{FF2B5EF4-FFF2-40B4-BE49-F238E27FC236}">
                <a16:creationId xmlns:a16="http://schemas.microsoft.com/office/drawing/2014/main" id="{20B5C604-C4E1-4656-A718-9F3083329586}"/>
              </a:ext>
            </a:extLst>
          </p:cNvPr>
          <p:cNvSpPr/>
          <p:nvPr/>
        </p:nvSpPr>
        <p:spPr>
          <a:xfrm>
            <a:off x="259086" y="4000535"/>
            <a:ext cx="161096" cy="148491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986E567-9C38-4CB5-A5FE-B983120816F6}"/>
              </a:ext>
            </a:extLst>
          </p:cNvPr>
          <p:cNvSpPr txBox="1"/>
          <p:nvPr/>
        </p:nvSpPr>
        <p:spPr>
          <a:xfrm>
            <a:off x="413621" y="3965504"/>
            <a:ext cx="8322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ATP production</a:t>
            </a:r>
          </a:p>
        </p:txBody>
      </p:sp>
      <p:sp>
        <p:nvSpPr>
          <p:cNvPr id="215" name="Hexagon 214">
            <a:extLst>
              <a:ext uri="{FF2B5EF4-FFF2-40B4-BE49-F238E27FC236}">
                <a16:creationId xmlns:a16="http://schemas.microsoft.com/office/drawing/2014/main" id="{13A70521-FBF0-43CB-8DFF-28BF87578D9A}"/>
              </a:ext>
            </a:extLst>
          </p:cNvPr>
          <p:cNvSpPr/>
          <p:nvPr/>
        </p:nvSpPr>
        <p:spPr>
          <a:xfrm>
            <a:off x="254036" y="4290267"/>
            <a:ext cx="161096" cy="148491"/>
          </a:xfrm>
          <a:prstGeom prst="hexagon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77514C9-0CBA-4471-9CCE-70524D73C1A2}"/>
              </a:ext>
            </a:extLst>
          </p:cNvPr>
          <p:cNvSpPr txBox="1"/>
          <p:nvPr/>
        </p:nvSpPr>
        <p:spPr>
          <a:xfrm>
            <a:off x="408571" y="4255236"/>
            <a:ext cx="9188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ATP consumption</a:t>
            </a:r>
          </a:p>
        </p:txBody>
      </p:sp>
      <p:sp>
        <p:nvSpPr>
          <p:cNvPr id="217" name="Hexagon 216">
            <a:extLst>
              <a:ext uri="{FF2B5EF4-FFF2-40B4-BE49-F238E27FC236}">
                <a16:creationId xmlns:a16="http://schemas.microsoft.com/office/drawing/2014/main" id="{25A2D727-009E-4DC7-B741-CFD5C12B8710}"/>
              </a:ext>
            </a:extLst>
          </p:cNvPr>
          <p:cNvSpPr/>
          <p:nvPr/>
        </p:nvSpPr>
        <p:spPr>
          <a:xfrm>
            <a:off x="263432" y="4583586"/>
            <a:ext cx="161096" cy="148491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5998E21E-94E0-4D75-B593-CD3821C07587}"/>
              </a:ext>
            </a:extLst>
          </p:cNvPr>
          <p:cNvSpPr txBox="1"/>
          <p:nvPr/>
        </p:nvSpPr>
        <p:spPr>
          <a:xfrm>
            <a:off x="417967" y="4548555"/>
            <a:ext cx="1007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NADH production</a:t>
            </a:r>
          </a:p>
        </p:txBody>
      </p:sp>
      <p:sp>
        <p:nvSpPr>
          <p:cNvPr id="219" name="Hexagon 218">
            <a:extLst>
              <a:ext uri="{FF2B5EF4-FFF2-40B4-BE49-F238E27FC236}">
                <a16:creationId xmlns:a16="http://schemas.microsoft.com/office/drawing/2014/main" id="{E7A2C31D-F904-4388-AA5D-847153114451}"/>
              </a:ext>
            </a:extLst>
          </p:cNvPr>
          <p:cNvSpPr/>
          <p:nvPr/>
        </p:nvSpPr>
        <p:spPr>
          <a:xfrm>
            <a:off x="258382" y="4873318"/>
            <a:ext cx="150189" cy="144915"/>
          </a:xfrm>
          <a:prstGeom prst="hexagon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89FC4EB1-0BC8-4E6A-B5DD-CA770D264F5C}"/>
              </a:ext>
            </a:extLst>
          </p:cNvPr>
          <p:cNvSpPr txBox="1"/>
          <p:nvPr/>
        </p:nvSpPr>
        <p:spPr>
          <a:xfrm>
            <a:off x="412917" y="4838287"/>
            <a:ext cx="1149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NADH consumption</a:t>
            </a:r>
          </a:p>
        </p:txBody>
      </p:sp>
      <p:sp>
        <p:nvSpPr>
          <p:cNvPr id="221" name="Hexagon 220">
            <a:extLst>
              <a:ext uri="{FF2B5EF4-FFF2-40B4-BE49-F238E27FC236}">
                <a16:creationId xmlns:a16="http://schemas.microsoft.com/office/drawing/2014/main" id="{780BAC6D-5C90-46CC-8F0E-4791DCC33298}"/>
              </a:ext>
            </a:extLst>
          </p:cNvPr>
          <p:cNvSpPr/>
          <p:nvPr/>
        </p:nvSpPr>
        <p:spPr>
          <a:xfrm>
            <a:off x="258307" y="5138357"/>
            <a:ext cx="161096" cy="148491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Hexagon 221">
            <a:extLst>
              <a:ext uri="{FF2B5EF4-FFF2-40B4-BE49-F238E27FC236}">
                <a16:creationId xmlns:a16="http://schemas.microsoft.com/office/drawing/2014/main" id="{B5F7BDAA-8145-4B85-92F2-6C70CBB08EFC}"/>
              </a:ext>
            </a:extLst>
          </p:cNvPr>
          <p:cNvSpPr/>
          <p:nvPr/>
        </p:nvSpPr>
        <p:spPr>
          <a:xfrm>
            <a:off x="253257" y="5428089"/>
            <a:ext cx="150189" cy="144915"/>
          </a:xfrm>
          <a:prstGeom prst="hexagon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831C8AE-EF0F-4EE2-85F5-8F3EB0D2F46A}"/>
              </a:ext>
            </a:extLst>
          </p:cNvPr>
          <p:cNvSpPr txBox="1"/>
          <p:nvPr/>
        </p:nvSpPr>
        <p:spPr>
          <a:xfrm>
            <a:off x="402311" y="5124514"/>
            <a:ext cx="100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fed</a:t>
            </a:r>
            <a:r>
              <a:rPr lang="en-US" sz="1000" baseline="-25000" dirty="0" err="1"/>
              <a:t>red</a:t>
            </a:r>
            <a:r>
              <a:rPr lang="en-US" sz="1000" dirty="0"/>
              <a:t> </a:t>
            </a:r>
            <a:r>
              <a:rPr lang="en-US" sz="800" dirty="0"/>
              <a:t>production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DE6B840C-5309-4874-92EE-64A81FA6F6BC}"/>
              </a:ext>
            </a:extLst>
          </p:cNvPr>
          <p:cNvSpPr txBox="1"/>
          <p:nvPr/>
        </p:nvSpPr>
        <p:spPr>
          <a:xfrm>
            <a:off x="397261" y="5414246"/>
            <a:ext cx="11496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fed</a:t>
            </a:r>
            <a:r>
              <a:rPr lang="en-US" sz="1000" baseline="-25000" dirty="0" err="1"/>
              <a:t>red</a:t>
            </a:r>
            <a:r>
              <a:rPr lang="en-US" sz="800" dirty="0"/>
              <a:t> consumption</a:t>
            </a:r>
          </a:p>
        </p:txBody>
      </p:sp>
      <p:sp>
        <p:nvSpPr>
          <p:cNvPr id="225" name="Hexagon 224">
            <a:extLst>
              <a:ext uri="{FF2B5EF4-FFF2-40B4-BE49-F238E27FC236}">
                <a16:creationId xmlns:a16="http://schemas.microsoft.com/office/drawing/2014/main" id="{B9DE24D2-8813-4E60-A2DC-97D892BE1EEA}"/>
              </a:ext>
            </a:extLst>
          </p:cNvPr>
          <p:cNvSpPr/>
          <p:nvPr/>
        </p:nvSpPr>
        <p:spPr>
          <a:xfrm>
            <a:off x="266017" y="5689801"/>
            <a:ext cx="161096" cy="148491"/>
          </a:xfrm>
          <a:prstGeom prst="hex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1BEA992A-581F-4D8A-99AA-08F11A70AC7F}"/>
              </a:ext>
            </a:extLst>
          </p:cNvPr>
          <p:cNvSpPr txBox="1"/>
          <p:nvPr/>
        </p:nvSpPr>
        <p:spPr>
          <a:xfrm>
            <a:off x="420552" y="5654770"/>
            <a:ext cx="1007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NADPH production</a:t>
            </a:r>
          </a:p>
        </p:txBody>
      </p:sp>
      <p:sp>
        <p:nvSpPr>
          <p:cNvPr id="227" name="Hexagon 226">
            <a:extLst>
              <a:ext uri="{FF2B5EF4-FFF2-40B4-BE49-F238E27FC236}">
                <a16:creationId xmlns:a16="http://schemas.microsoft.com/office/drawing/2014/main" id="{5AE3D761-771A-49F8-8A9F-98EEAC232E27}"/>
              </a:ext>
            </a:extLst>
          </p:cNvPr>
          <p:cNvSpPr/>
          <p:nvPr/>
        </p:nvSpPr>
        <p:spPr>
          <a:xfrm>
            <a:off x="260967" y="5979533"/>
            <a:ext cx="150189" cy="144915"/>
          </a:xfrm>
          <a:prstGeom prst="hexagon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A1F3F6A-121E-47EF-84A1-4786A487732F}"/>
              </a:ext>
            </a:extLst>
          </p:cNvPr>
          <p:cNvSpPr txBox="1"/>
          <p:nvPr/>
        </p:nvSpPr>
        <p:spPr>
          <a:xfrm>
            <a:off x="415502" y="5944502"/>
            <a:ext cx="1149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NADPH consumption</a:t>
            </a:r>
          </a:p>
        </p:txBody>
      </p:sp>
      <p:sp>
        <p:nvSpPr>
          <p:cNvPr id="231" name="Hexagon 230">
            <a:extLst>
              <a:ext uri="{FF2B5EF4-FFF2-40B4-BE49-F238E27FC236}">
                <a16:creationId xmlns:a16="http://schemas.microsoft.com/office/drawing/2014/main" id="{24539F18-FA9D-4504-A5F6-29EC744C0E0E}"/>
              </a:ext>
            </a:extLst>
          </p:cNvPr>
          <p:cNvSpPr/>
          <p:nvPr/>
        </p:nvSpPr>
        <p:spPr>
          <a:xfrm>
            <a:off x="3611655" y="2554978"/>
            <a:ext cx="161096" cy="148491"/>
          </a:xfrm>
          <a:prstGeom prst="hexagon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Hexagon 231">
            <a:extLst>
              <a:ext uri="{FF2B5EF4-FFF2-40B4-BE49-F238E27FC236}">
                <a16:creationId xmlns:a16="http://schemas.microsoft.com/office/drawing/2014/main" id="{7908D1A7-8A1C-46D4-9B50-A0CBC2C73EBA}"/>
              </a:ext>
            </a:extLst>
          </p:cNvPr>
          <p:cNvSpPr/>
          <p:nvPr/>
        </p:nvSpPr>
        <p:spPr>
          <a:xfrm>
            <a:off x="5754976" y="2593303"/>
            <a:ext cx="161096" cy="148491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Hexagon 232">
            <a:extLst>
              <a:ext uri="{FF2B5EF4-FFF2-40B4-BE49-F238E27FC236}">
                <a16:creationId xmlns:a16="http://schemas.microsoft.com/office/drawing/2014/main" id="{0649C603-8142-46E2-8ABA-38C07914CE55}"/>
              </a:ext>
            </a:extLst>
          </p:cNvPr>
          <p:cNvSpPr/>
          <p:nvPr/>
        </p:nvSpPr>
        <p:spPr>
          <a:xfrm>
            <a:off x="6192860" y="2648159"/>
            <a:ext cx="161096" cy="148491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Hexagon 233">
            <a:extLst>
              <a:ext uri="{FF2B5EF4-FFF2-40B4-BE49-F238E27FC236}">
                <a16:creationId xmlns:a16="http://schemas.microsoft.com/office/drawing/2014/main" id="{9CE96036-5EC1-4D4E-8A3A-7AB365D7F4F7}"/>
              </a:ext>
            </a:extLst>
          </p:cNvPr>
          <p:cNvSpPr/>
          <p:nvPr/>
        </p:nvSpPr>
        <p:spPr>
          <a:xfrm>
            <a:off x="6424247" y="3763780"/>
            <a:ext cx="161096" cy="148491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Hexagon 234">
            <a:extLst>
              <a:ext uri="{FF2B5EF4-FFF2-40B4-BE49-F238E27FC236}">
                <a16:creationId xmlns:a16="http://schemas.microsoft.com/office/drawing/2014/main" id="{AD0608EA-AE5A-49AA-B597-9849FA92A32C}"/>
              </a:ext>
            </a:extLst>
          </p:cNvPr>
          <p:cNvSpPr/>
          <p:nvPr/>
        </p:nvSpPr>
        <p:spPr>
          <a:xfrm>
            <a:off x="5977898" y="3808208"/>
            <a:ext cx="161096" cy="148491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Hexagon 235">
            <a:extLst>
              <a:ext uri="{FF2B5EF4-FFF2-40B4-BE49-F238E27FC236}">
                <a16:creationId xmlns:a16="http://schemas.microsoft.com/office/drawing/2014/main" id="{40BDB104-CA49-402C-A708-0DD707F168D9}"/>
              </a:ext>
            </a:extLst>
          </p:cNvPr>
          <p:cNvSpPr/>
          <p:nvPr/>
        </p:nvSpPr>
        <p:spPr>
          <a:xfrm>
            <a:off x="6650041" y="3975039"/>
            <a:ext cx="161096" cy="148491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Hexagon 236">
            <a:extLst>
              <a:ext uri="{FF2B5EF4-FFF2-40B4-BE49-F238E27FC236}">
                <a16:creationId xmlns:a16="http://schemas.microsoft.com/office/drawing/2014/main" id="{B910BAA2-786D-451B-9AFF-D9F06EF2B8CF}"/>
              </a:ext>
            </a:extLst>
          </p:cNvPr>
          <p:cNvSpPr/>
          <p:nvPr/>
        </p:nvSpPr>
        <p:spPr>
          <a:xfrm>
            <a:off x="8849215" y="5218427"/>
            <a:ext cx="161096" cy="148491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Hexagon 237">
            <a:extLst>
              <a:ext uri="{FF2B5EF4-FFF2-40B4-BE49-F238E27FC236}">
                <a16:creationId xmlns:a16="http://schemas.microsoft.com/office/drawing/2014/main" id="{4D13A9D5-6092-4ABB-8CC4-809B23C50594}"/>
              </a:ext>
            </a:extLst>
          </p:cNvPr>
          <p:cNvSpPr/>
          <p:nvPr/>
        </p:nvSpPr>
        <p:spPr>
          <a:xfrm>
            <a:off x="8702182" y="5689801"/>
            <a:ext cx="161096" cy="148491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Hexagon 238">
            <a:extLst>
              <a:ext uri="{FF2B5EF4-FFF2-40B4-BE49-F238E27FC236}">
                <a16:creationId xmlns:a16="http://schemas.microsoft.com/office/drawing/2014/main" id="{EA1C98EC-EA56-4348-AB54-F92449C5D7CD}"/>
              </a:ext>
            </a:extLst>
          </p:cNvPr>
          <p:cNvSpPr/>
          <p:nvPr/>
        </p:nvSpPr>
        <p:spPr>
          <a:xfrm>
            <a:off x="8384949" y="5677466"/>
            <a:ext cx="150189" cy="144915"/>
          </a:xfrm>
          <a:prstGeom prst="hexagon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Hexagon 239">
            <a:extLst>
              <a:ext uri="{FF2B5EF4-FFF2-40B4-BE49-F238E27FC236}">
                <a16:creationId xmlns:a16="http://schemas.microsoft.com/office/drawing/2014/main" id="{7AF866A0-7187-4E8D-85C5-CD00DB86DFAF}"/>
              </a:ext>
            </a:extLst>
          </p:cNvPr>
          <p:cNvSpPr/>
          <p:nvPr/>
        </p:nvSpPr>
        <p:spPr>
          <a:xfrm>
            <a:off x="8330185" y="5730897"/>
            <a:ext cx="150189" cy="144915"/>
          </a:xfrm>
          <a:prstGeom prst="hexagon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Hexagon 240">
            <a:extLst>
              <a:ext uri="{FF2B5EF4-FFF2-40B4-BE49-F238E27FC236}">
                <a16:creationId xmlns:a16="http://schemas.microsoft.com/office/drawing/2014/main" id="{277D9E9C-0414-4158-A944-AF81E71E6426}"/>
              </a:ext>
            </a:extLst>
          </p:cNvPr>
          <p:cNvSpPr/>
          <p:nvPr/>
        </p:nvSpPr>
        <p:spPr>
          <a:xfrm>
            <a:off x="7660167" y="6185770"/>
            <a:ext cx="161096" cy="148491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C90C8BB3-BD9E-49C0-BE45-4CB4AEE01D54}"/>
              </a:ext>
            </a:extLst>
          </p:cNvPr>
          <p:cNvSpPr txBox="1"/>
          <p:nvPr/>
        </p:nvSpPr>
        <p:spPr>
          <a:xfrm>
            <a:off x="7225" y="88978"/>
            <a:ext cx="17886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P. </a:t>
            </a:r>
            <a:r>
              <a:rPr lang="en-US" b="1" i="1" dirty="0" err="1"/>
              <a:t>acidpropionici</a:t>
            </a:r>
            <a:endParaRPr lang="en-US" b="1" i="1" dirty="0"/>
          </a:p>
          <a:p>
            <a:r>
              <a:rPr lang="en-US" dirty="0"/>
              <a:t>Lactate export and bidirectional lactate transport turned off.</a:t>
            </a:r>
          </a:p>
          <a:p>
            <a:r>
              <a:rPr lang="en-US" dirty="0" err="1"/>
              <a:t>Propionyl-CoA:Succinyl-CoA</a:t>
            </a:r>
            <a:r>
              <a:rPr lang="en-US" dirty="0"/>
              <a:t> turned on.</a:t>
            </a:r>
          </a:p>
          <a:p>
            <a:r>
              <a:rPr lang="en-US" dirty="0"/>
              <a:t>Plus </a:t>
            </a:r>
            <a:r>
              <a:rPr lang="en-US" dirty="0" err="1"/>
              <a:t>FRDx</a:t>
            </a:r>
            <a:r>
              <a:rPr lang="en-US" dirty="0"/>
              <a:t> and</a:t>
            </a:r>
          </a:p>
          <a:p>
            <a:r>
              <a:rPr lang="en-US" dirty="0"/>
              <a:t>Minus ATPs4r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BC9CA40-D430-4E75-A51F-0FA661F3E2F9}"/>
              </a:ext>
            </a:extLst>
          </p:cNvPr>
          <p:cNvSpPr txBox="1"/>
          <p:nvPr/>
        </p:nvSpPr>
        <p:spPr>
          <a:xfrm>
            <a:off x="5423865" y="5291971"/>
            <a:ext cx="117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mmcoa_R</a:t>
            </a:r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E206244-F905-4795-A50D-72EA2DD7FEDB}"/>
              </a:ext>
            </a:extLst>
          </p:cNvPr>
          <p:cNvSpPr txBox="1"/>
          <p:nvPr/>
        </p:nvSpPr>
        <p:spPr>
          <a:xfrm>
            <a:off x="6242915" y="5643863"/>
            <a:ext cx="919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MMM2: 0.24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50D7B1D-0E49-4B9F-B16B-24AFFF92C064}"/>
              </a:ext>
            </a:extLst>
          </p:cNvPr>
          <p:cNvSpPr txBox="1"/>
          <p:nvPr/>
        </p:nvSpPr>
        <p:spPr>
          <a:xfrm>
            <a:off x="4847451" y="4747412"/>
            <a:ext cx="117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mmcoa_S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089E62-B38E-4227-99E0-0BE2A6E255AF}"/>
              </a:ext>
            </a:extLst>
          </p:cNvPr>
          <p:cNvCxnSpPr>
            <a:endCxn id="159" idx="2"/>
          </p:cNvCxnSpPr>
          <p:nvPr/>
        </p:nvCxnSpPr>
        <p:spPr>
          <a:xfrm flipH="1" flipV="1">
            <a:off x="5435149" y="5116744"/>
            <a:ext cx="334175" cy="26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1F47AEC-B580-4F36-BB56-2A607461ADD2}"/>
              </a:ext>
            </a:extLst>
          </p:cNvPr>
          <p:cNvSpPr txBox="1"/>
          <p:nvPr/>
        </p:nvSpPr>
        <p:spPr>
          <a:xfrm>
            <a:off x="5550361" y="5137206"/>
            <a:ext cx="919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MME: 0.24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A19A0EC-6350-4CC5-A8A1-8408CAB60254}"/>
              </a:ext>
            </a:extLst>
          </p:cNvPr>
          <p:cNvSpPr txBox="1"/>
          <p:nvPr/>
        </p:nvSpPr>
        <p:spPr>
          <a:xfrm>
            <a:off x="3714198" y="5320469"/>
            <a:ext cx="117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ppacoa</a:t>
            </a:r>
            <a:endParaRPr 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F7929F5-369E-4032-B09B-30D3CE732AEA}"/>
              </a:ext>
            </a:extLst>
          </p:cNvPr>
          <p:cNvSpPr txBox="1"/>
          <p:nvPr/>
        </p:nvSpPr>
        <p:spPr>
          <a:xfrm>
            <a:off x="4845487" y="5994331"/>
            <a:ext cx="117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ppa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2391CF-09A5-4B0C-A29C-89BAADEA021A}"/>
              </a:ext>
            </a:extLst>
          </p:cNvPr>
          <p:cNvCxnSpPr>
            <a:cxnSpLocks/>
          </p:cNvCxnSpPr>
          <p:nvPr/>
        </p:nvCxnSpPr>
        <p:spPr>
          <a:xfrm flipH="1" flipV="1">
            <a:off x="4635914" y="5654770"/>
            <a:ext cx="2290832" cy="53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F8BCDD-8635-45B4-977C-BF52FD605376}"/>
              </a:ext>
            </a:extLst>
          </p:cNvPr>
          <p:cNvCxnSpPr/>
          <p:nvPr/>
        </p:nvCxnSpPr>
        <p:spPr>
          <a:xfrm flipH="1">
            <a:off x="5224440" y="5793104"/>
            <a:ext cx="106736" cy="27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0B174E2E-7F07-42B8-A6B6-FB935B35F9C7}"/>
              </a:ext>
            </a:extLst>
          </p:cNvPr>
          <p:cNvSpPr txBox="1"/>
          <p:nvPr/>
        </p:nvSpPr>
        <p:spPr>
          <a:xfrm>
            <a:off x="5221432" y="5919926"/>
            <a:ext cx="919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PPCSCT: 0.24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8675173-3FA2-4C23-A11C-482A5A204397}"/>
              </a:ext>
            </a:extLst>
          </p:cNvPr>
          <p:cNvSpPr/>
          <p:nvPr/>
        </p:nvSpPr>
        <p:spPr>
          <a:xfrm>
            <a:off x="5986351" y="4198374"/>
            <a:ext cx="1102707" cy="437264"/>
          </a:xfrm>
          <a:custGeom>
            <a:avLst/>
            <a:gdLst>
              <a:gd name="connsiteX0" fmla="*/ 139146 w 1102707"/>
              <a:gd name="connsiteY0" fmla="*/ 0 h 437264"/>
              <a:gd name="connsiteX1" fmla="*/ 1494 w 1102707"/>
              <a:gd name="connsiteY1" fmla="*/ 235974 h 437264"/>
              <a:gd name="connsiteX2" fmla="*/ 217804 w 1102707"/>
              <a:gd name="connsiteY2" fmla="*/ 432620 h 437264"/>
              <a:gd name="connsiteX3" fmla="*/ 620926 w 1102707"/>
              <a:gd name="connsiteY3" fmla="*/ 373626 h 437264"/>
              <a:gd name="connsiteX4" fmla="*/ 1102707 w 1102707"/>
              <a:gd name="connsiteY4" fmla="*/ 353961 h 437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707" h="437264">
                <a:moveTo>
                  <a:pt x="139146" y="0"/>
                </a:moveTo>
                <a:cubicBezTo>
                  <a:pt x="63765" y="81935"/>
                  <a:pt x="-11616" y="163871"/>
                  <a:pt x="1494" y="235974"/>
                </a:cubicBezTo>
                <a:cubicBezTo>
                  <a:pt x="14604" y="308077"/>
                  <a:pt x="114565" y="409678"/>
                  <a:pt x="217804" y="432620"/>
                </a:cubicBezTo>
                <a:cubicBezTo>
                  <a:pt x="321043" y="455562"/>
                  <a:pt x="473442" y="386736"/>
                  <a:pt x="620926" y="373626"/>
                </a:cubicBezTo>
                <a:cubicBezTo>
                  <a:pt x="768410" y="360516"/>
                  <a:pt x="935558" y="357238"/>
                  <a:pt x="1102707" y="353961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C28D195-6AD4-4C0E-BA72-CD6083AF5C00}"/>
              </a:ext>
            </a:extLst>
          </p:cNvPr>
          <p:cNvSpPr txBox="1"/>
          <p:nvPr/>
        </p:nvSpPr>
        <p:spPr>
          <a:xfrm>
            <a:off x="5372343" y="4346911"/>
            <a:ext cx="679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PC: 0.24</a:t>
            </a:r>
          </a:p>
        </p:txBody>
      </p:sp>
      <p:sp>
        <p:nvSpPr>
          <p:cNvPr id="172" name="Hexagon 171">
            <a:extLst>
              <a:ext uri="{FF2B5EF4-FFF2-40B4-BE49-F238E27FC236}">
                <a16:creationId xmlns:a16="http://schemas.microsoft.com/office/drawing/2014/main" id="{767D2E3A-53C5-44E1-BB9B-91EFE526D937}"/>
              </a:ext>
            </a:extLst>
          </p:cNvPr>
          <p:cNvSpPr/>
          <p:nvPr/>
        </p:nvSpPr>
        <p:spPr>
          <a:xfrm>
            <a:off x="5876868" y="4511840"/>
            <a:ext cx="161096" cy="148491"/>
          </a:xfrm>
          <a:prstGeom prst="hexagon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79500D5-8EF9-41DB-B41A-2026A86FCB8F}"/>
              </a:ext>
            </a:extLst>
          </p:cNvPr>
          <p:cNvSpPr txBox="1"/>
          <p:nvPr/>
        </p:nvSpPr>
        <p:spPr>
          <a:xfrm>
            <a:off x="4080798" y="4870714"/>
            <a:ext cx="919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PPCOAC: 0.24</a:t>
            </a:r>
          </a:p>
        </p:txBody>
      </p:sp>
      <p:sp>
        <p:nvSpPr>
          <p:cNvPr id="175" name="Hexagon 174">
            <a:extLst>
              <a:ext uri="{FF2B5EF4-FFF2-40B4-BE49-F238E27FC236}">
                <a16:creationId xmlns:a16="http://schemas.microsoft.com/office/drawing/2014/main" id="{2176E34A-E50D-4CA0-9DD4-F3093F4E8E3C}"/>
              </a:ext>
            </a:extLst>
          </p:cNvPr>
          <p:cNvSpPr/>
          <p:nvPr/>
        </p:nvSpPr>
        <p:spPr>
          <a:xfrm>
            <a:off x="4346991" y="5061914"/>
            <a:ext cx="161096" cy="148491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672166D-4E02-4B49-BCFF-0F556A5D2A53}"/>
              </a:ext>
            </a:extLst>
          </p:cNvPr>
          <p:cNvCxnSpPr/>
          <p:nvPr/>
        </p:nvCxnSpPr>
        <p:spPr>
          <a:xfrm>
            <a:off x="5102776" y="6315856"/>
            <a:ext cx="16839" cy="297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93C568BF-7C31-4C2C-8453-C593CC5698A7}"/>
              </a:ext>
            </a:extLst>
          </p:cNvPr>
          <p:cNvSpPr txBox="1"/>
          <p:nvPr/>
        </p:nvSpPr>
        <p:spPr>
          <a:xfrm>
            <a:off x="5111195" y="6476206"/>
            <a:ext cx="1445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Propionate export: 0.24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D89B70A-F46A-4253-B54D-EF4A20B71E2E}"/>
              </a:ext>
            </a:extLst>
          </p:cNvPr>
          <p:cNvSpPr txBox="1"/>
          <p:nvPr/>
        </p:nvSpPr>
        <p:spPr>
          <a:xfrm>
            <a:off x="4781225" y="6519291"/>
            <a:ext cx="54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ppa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6263AF-912C-4BB8-B4F8-E4340F7C932E}"/>
              </a:ext>
            </a:extLst>
          </p:cNvPr>
          <p:cNvCxnSpPr>
            <a:cxnSpLocks/>
          </p:cNvCxnSpPr>
          <p:nvPr/>
        </p:nvCxnSpPr>
        <p:spPr>
          <a:xfrm flipH="1">
            <a:off x="7194119" y="5560462"/>
            <a:ext cx="11921" cy="65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09665AEB-ED40-43E3-A6CB-4B2227BAEC41}"/>
              </a:ext>
            </a:extLst>
          </p:cNvPr>
          <p:cNvSpPr txBox="1"/>
          <p:nvPr/>
        </p:nvSpPr>
        <p:spPr>
          <a:xfrm>
            <a:off x="7137269" y="5508488"/>
            <a:ext cx="919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FRDx</a:t>
            </a:r>
            <a:r>
              <a:rPr lang="en-US" sz="1000" dirty="0">
                <a:solidFill>
                  <a:srgbClr val="FF0000"/>
                </a:solidFill>
              </a:rPr>
              <a:t>: 1.02</a:t>
            </a:r>
          </a:p>
        </p:txBody>
      </p:sp>
      <p:sp>
        <p:nvSpPr>
          <p:cNvPr id="180" name="Hexagon 179">
            <a:extLst>
              <a:ext uri="{FF2B5EF4-FFF2-40B4-BE49-F238E27FC236}">
                <a16:creationId xmlns:a16="http://schemas.microsoft.com/office/drawing/2014/main" id="{C397B828-7475-4A1A-850C-F69070003753}"/>
              </a:ext>
            </a:extLst>
          </p:cNvPr>
          <p:cNvSpPr/>
          <p:nvPr/>
        </p:nvSpPr>
        <p:spPr>
          <a:xfrm>
            <a:off x="7053277" y="5547983"/>
            <a:ext cx="150189" cy="144915"/>
          </a:xfrm>
          <a:prstGeom prst="hexagon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Hexagon 180">
            <a:extLst>
              <a:ext uri="{FF2B5EF4-FFF2-40B4-BE49-F238E27FC236}">
                <a16:creationId xmlns:a16="http://schemas.microsoft.com/office/drawing/2014/main" id="{77AF877D-45DC-4F78-A8D8-C5E6994974D2}"/>
              </a:ext>
            </a:extLst>
          </p:cNvPr>
          <p:cNvSpPr/>
          <p:nvPr/>
        </p:nvSpPr>
        <p:spPr>
          <a:xfrm>
            <a:off x="7059981" y="4653813"/>
            <a:ext cx="150189" cy="144915"/>
          </a:xfrm>
          <a:prstGeom prst="hexagon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A864F7-CB81-41D4-9F41-1B5E824A72EF}"/>
              </a:ext>
            </a:extLst>
          </p:cNvPr>
          <p:cNvCxnSpPr>
            <a:stCxn id="65" idx="2"/>
            <a:endCxn id="68" idx="0"/>
          </p:cNvCxnSpPr>
          <p:nvPr/>
        </p:nvCxnSpPr>
        <p:spPr>
          <a:xfrm>
            <a:off x="7231749" y="5090361"/>
            <a:ext cx="1359" cy="18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Hexagon 184">
            <a:extLst>
              <a:ext uri="{FF2B5EF4-FFF2-40B4-BE49-F238E27FC236}">
                <a16:creationId xmlns:a16="http://schemas.microsoft.com/office/drawing/2014/main" id="{8D10E40E-BEC8-4549-8A0D-1E75D153FB61}"/>
              </a:ext>
            </a:extLst>
          </p:cNvPr>
          <p:cNvSpPr/>
          <p:nvPr/>
        </p:nvSpPr>
        <p:spPr>
          <a:xfrm>
            <a:off x="3436047" y="1299355"/>
            <a:ext cx="161096" cy="148491"/>
          </a:xfrm>
          <a:prstGeom prst="hex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Hexagon 185">
            <a:extLst>
              <a:ext uri="{FF2B5EF4-FFF2-40B4-BE49-F238E27FC236}">
                <a16:creationId xmlns:a16="http://schemas.microsoft.com/office/drawing/2014/main" id="{7A759E5F-2D24-4DA6-892B-C815F1FA0F3D}"/>
              </a:ext>
            </a:extLst>
          </p:cNvPr>
          <p:cNvSpPr/>
          <p:nvPr/>
        </p:nvSpPr>
        <p:spPr>
          <a:xfrm>
            <a:off x="3863257" y="714127"/>
            <a:ext cx="161096" cy="148491"/>
          </a:xfrm>
          <a:prstGeom prst="hex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138D9F-4FD3-4880-AB1C-C169F88297D0}"/>
              </a:ext>
            </a:extLst>
          </p:cNvPr>
          <p:cNvCxnSpPr>
            <a:stCxn id="57" idx="2"/>
          </p:cNvCxnSpPr>
          <p:nvPr/>
        </p:nvCxnSpPr>
        <p:spPr>
          <a:xfrm flipH="1">
            <a:off x="8575913" y="5612345"/>
            <a:ext cx="167921" cy="25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2409F6-38A0-41EA-A1EE-1E98DD1DBF4A}"/>
              </a:ext>
            </a:extLst>
          </p:cNvPr>
          <p:cNvCxnSpPr>
            <a:cxnSpLocks/>
          </p:cNvCxnSpPr>
          <p:nvPr/>
        </p:nvCxnSpPr>
        <p:spPr>
          <a:xfrm flipV="1">
            <a:off x="8471319" y="5629621"/>
            <a:ext cx="104594" cy="271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8FB1A2F-BCE1-45AF-9793-F4D6F70E83BB}"/>
              </a:ext>
            </a:extLst>
          </p:cNvPr>
          <p:cNvCxnSpPr/>
          <p:nvPr/>
        </p:nvCxnSpPr>
        <p:spPr>
          <a:xfrm flipV="1">
            <a:off x="6597367" y="6025826"/>
            <a:ext cx="1356839" cy="8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A8B2A9-38C3-40EB-B907-651721B3463E}"/>
              </a:ext>
            </a:extLst>
          </p:cNvPr>
          <p:cNvCxnSpPr>
            <a:endCxn id="62" idx="3"/>
          </p:cNvCxnSpPr>
          <p:nvPr/>
        </p:nvCxnSpPr>
        <p:spPr>
          <a:xfrm flipH="1">
            <a:off x="7592976" y="6113070"/>
            <a:ext cx="592831" cy="5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A1FA67-E266-42DB-828D-4EC1D6FC8828}"/>
              </a:ext>
            </a:extLst>
          </p:cNvPr>
          <p:cNvCxnSpPr>
            <a:cxnSpLocks/>
          </p:cNvCxnSpPr>
          <p:nvPr/>
        </p:nvCxnSpPr>
        <p:spPr>
          <a:xfrm flipH="1" flipV="1">
            <a:off x="6301258" y="5626966"/>
            <a:ext cx="1611817" cy="32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1C661EC-AA01-44DA-8DE2-E49298DD7B28}"/>
              </a:ext>
            </a:extLst>
          </p:cNvPr>
          <p:cNvCxnSpPr/>
          <p:nvPr/>
        </p:nvCxnSpPr>
        <p:spPr>
          <a:xfrm flipH="1">
            <a:off x="4297642" y="5068439"/>
            <a:ext cx="657816" cy="35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76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B68EA9-D2AD-45A4-8111-1C999A0FD6D8}"/>
              </a:ext>
            </a:extLst>
          </p:cNvPr>
          <p:cNvSpPr/>
          <p:nvPr/>
        </p:nvSpPr>
        <p:spPr>
          <a:xfrm>
            <a:off x="2446318" y="246193"/>
            <a:ext cx="8793009" cy="62665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EFB36D-DBED-4A76-B841-8F8A582E7DD0}"/>
              </a:ext>
            </a:extLst>
          </p:cNvPr>
          <p:cNvSpPr/>
          <p:nvPr/>
        </p:nvSpPr>
        <p:spPr>
          <a:xfrm>
            <a:off x="2606535" y="432620"/>
            <a:ext cx="8463151" cy="59225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169AB1-7941-43A3-B1CB-A7E68FBD0F35}"/>
              </a:ext>
            </a:extLst>
          </p:cNvPr>
          <p:cNvSpPr txBox="1"/>
          <p:nvPr/>
        </p:nvSpPr>
        <p:spPr>
          <a:xfrm>
            <a:off x="1931407" y="1988989"/>
            <a:ext cx="476299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glc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C53CE0-9C93-4E7E-BF72-E39006CE9F8F}"/>
              </a:ext>
            </a:extLst>
          </p:cNvPr>
          <p:cNvCxnSpPr>
            <a:cxnSpLocks/>
          </p:cNvCxnSpPr>
          <p:nvPr/>
        </p:nvCxnSpPr>
        <p:spPr>
          <a:xfrm>
            <a:off x="2446318" y="2162496"/>
            <a:ext cx="704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C68733-A788-4FB9-9E08-FB27CC018BCA}"/>
              </a:ext>
            </a:extLst>
          </p:cNvPr>
          <p:cNvSpPr txBox="1"/>
          <p:nvPr/>
        </p:nvSpPr>
        <p:spPr>
          <a:xfrm>
            <a:off x="3134374" y="2342183"/>
            <a:ext cx="529566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f6p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BFCCD3-4D6E-40FA-9FFD-D066AA71EB11}"/>
              </a:ext>
            </a:extLst>
          </p:cNvPr>
          <p:cNvCxnSpPr>
            <a:cxnSpLocks/>
          </p:cNvCxnSpPr>
          <p:nvPr/>
        </p:nvCxnSpPr>
        <p:spPr>
          <a:xfrm>
            <a:off x="3605000" y="2528564"/>
            <a:ext cx="261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D7B8F28-3B2C-468B-9034-BFAD010FA20D}"/>
              </a:ext>
            </a:extLst>
          </p:cNvPr>
          <p:cNvSpPr txBox="1"/>
          <p:nvPr/>
        </p:nvSpPr>
        <p:spPr>
          <a:xfrm>
            <a:off x="3894748" y="2321712"/>
            <a:ext cx="528329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fdp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0B687E-8E59-45C1-9687-6209203EB44A}"/>
              </a:ext>
            </a:extLst>
          </p:cNvPr>
          <p:cNvCxnSpPr>
            <a:cxnSpLocks/>
          </p:cNvCxnSpPr>
          <p:nvPr/>
        </p:nvCxnSpPr>
        <p:spPr>
          <a:xfrm>
            <a:off x="4349485" y="2495864"/>
            <a:ext cx="605973" cy="3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B199A5-564A-4025-9CB8-5DD76A033583}"/>
              </a:ext>
            </a:extLst>
          </p:cNvPr>
          <p:cNvSpPr txBox="1"/>
          <p:nvPr/>
        </p:nvSpPr>
        <p:spPr>
          <a:xfrm>
            <a:off x="5014248" y="2340927"/>
            <a:ext cx="570804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g3p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362B84-2826-4705-8597-5180D1DE0C0A}"/>
              </a:ext>
            </a:extLst>
          </p:cNvPr>
          <p:cNvSpPr txBox="1"/>
          <p:nvPr/>
        </p:nvSpPr>
        <p:spPr>
          <a:xfrm>
            <a:off x="4573316" y="2777447"/>
            <a:ext cx="70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Dhap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5FA55D-794A-4474-AA78-D475313C9E3E}"/>
              </a:ext>
            </a:extLst>
          </p:cNvPr>
          <p:cNvCxnSpPr>
            <a:cxnSpLocks/>
          </p:cNvCxnSpPr>
          <p:nvPr/>
        </p:nvCxnSpPr>
        <p:spPr>
          <a:xfrm flipV="1">
            <a:off x="5081943" y="2641418"/>
            <a:ext cx="103792" cy="19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D4E106-7D6E-4846-A0E1-C50A6067DDEB}"/>
              </a:ext>
            </a:extLst>
          </p:cNvPr>
          <p:cNvCxnSpPr>
            <a:cxnSpLocks/>
          </p:cNvCxnSpPr>
          <p:nvPr/>
        </p:nvCxnSpPr>
        <p:spPr>
          <a:xfrm>
            <a:off x="5555054" y="2554691"/>
            <a:ext cx="551507" cy="3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16CD2D-BF83-4F7C-B921-3EC851893E89}"/>
              </a:ext>
            </a:extLst>
          </p:cNvPr>
          <p:cNvSpPr txBox="1"/>
          <p:nvPr/>
        </p:nvSpPr>
        <p:spPr>
          <a:xfrm>
            <a:off x="6038065" y="2336134"/>
            <a:ext cx="888681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1,3dgp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D6DEDA-9E3C-4877-AF09-B410C7D8F3B7}"/>
              </a:ext>
            </a:extLst>
          </p:cNvPr>
          <p:cNvCxnSpPr>
            <a:cxnSpLocks/>
          </p:cNvCxnSpPr>
          <p:nvPr/>
        </p:nvCxnSpPr>
        <p:spPr>
          <a:xfrm>
            <a:off x="6375533" y="2614052"/>
            <a:ext cx="0" cy="30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8D39836-6B34-4793-8064-253066CB4722}"/>
              </a:ext>
            </a:extLst>
          </p:cNvPr>
          <p:cNvSpPr txBox="1"/>
          <p:nvPr/>
        </p:nvSpPr>
        <p:spPr>
          <a:xfrm>
            <a:off x="6067957" y="2760798"/>
            <a:ext cx="570804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3pg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D4D772-F95A-49E5-9B64-2B6245E26514}"/>
              </a:ext>
            </a:extLst>
          </p:cNvPr>
          <p:cNvCxnSpPr>
            <a:cxnSpLocks/>
          </p:cNvCxnSpPr>
          <p:nvPr/>
        </p:nvCxnSpPr>
        <p:spPr>
          <a:xfrm>
            <a:off x="6375533" y="2970952"/>
            <a:ext cx="0" cy="30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E549372-52D0-4FBC-BA47-18F0B0E9E041}"/>
              </a:ext>
            </a:extLst>
          </p:cNvPr>
          <p:cNvSpPr txBox="1"/>
          <p:nvPr/>
        </p:nvSpPr>
        <p:spPr>
          <a:xfrm>
            <a:off x="6077965" y="3095824"/>
            <a:ext cx="570804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2pg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EA51A90-59DB-4B3F-B511-63F9CA54FA27}"/>
              </a:ext>
            </a:extLst>
          </p:cNvPr>
          <p:cNvCxnSpPr>
            <a:cxnSpLocks/>
          </p:cNvCxnSpPr>
          <p:nvPr/>
        </p:nvCxnSpPr>
        <p:spPr>
          <a:xfrm>
            <a:off x="6357081" y="3337051"/>
            <a:ext cx="0" cy="24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2A9F2C1-9E6F-4D69-970E-15A6AEA85B82}"/>
              </a:ext>
            </a:extLst>
          </p:cNvPr>
          <p:cNvSpPr txBox="1"/>
          <p:nvPr/>
        </p:nvSpPr>
        <p:spPr>
          <a:xfrm>
            <a:off x="6106561" y="3495445"/>
            <a:ext cx="582832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67F0B2-2812-4414-BCE9-CDD2341D2093}"/>
              </a:ext>
            </a:extLst>
          </p:cNvPr>
          <p:cNvCxnSpPr>
            <a:cxnSpLocks/>
          </p:cNvCxnSpPr>
          <p:nvPr/>
        </p:nvCxnSpPr>
        <p:spPr>
          <a:xfrm>
            <a:off x="6357081" y="3735500"/>
            <a:ext cx="0" cy="24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F698A6F-D01B-450C-8164-652E71CE3ABE}"/>
              </a:ext>
            </a:extLst>
          </p:cNvPr>
          <p:cNvSpPr txBox="1"/>
          <p:nvPr/>
        </p:nvSpPr>
        <p:spPr>
          <a:xfrm>
            <a:off x="6106561" y="3893893"/>
            <a:ext cx="524893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pyr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91A86E7-5CC1-4B1C-AAF1-DB3B4F1839CD}"/>
              </a:ext>
            </a:extLst>
          </p:cNvPr>
          <p:cNvCxnSpPr>
            <a:cxnSpLocks/>
          </p:cNvCxnSpPr>
          <p:nvPr/>
        </p:nvCxnSpPr>
        <p:spPr>
          <a:xfrm flipV="1">
            <a:off x="6630376" y="4132902"/>
            <a:ext cx="432844" cy="3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E33A0A2-0F0C-4C75-BEE0-724D5E24BEB0}"/>
              </a:ext>
            </a:extLst>
          </p:cNvPr>
          <p:cNvSpPr txBox="1"/>
          <p:nvPr/>
        </p:nvSpPr>
        <p:spPr>
          <a:xfrm>
            <a:off x="7032232" y="3893893"/>
            <a:ext cx="773214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accoa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57AE9FA-4F9C-4049-99BE-D578F1D78C1A}"/>
              </a:ext>
            </a:extLst>
          </p:cNvPr>
          <p:cNvCxnSpPr>
            <a:cxnSpLocks/>
            <a:stCxn id="121" idx="0"/>
          </p:cNvCxnSpPr>
          <p:nvPr/>
        </p:nvCxnSpPr>
        <p:spPr>
          <a:xfrm>
            <a:off x="6579583" y="4245177"/>
            <a:ext cx="549826" cy="19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B5E2BD5-95C8-431C-B933-60AE722510FF}"/>
              </a:ext>
            </a:extLst>
          </p:cNvPr>
          <p:cNvSpPr txBox="1"/>
          <p:nvPr/>
        </p:nvSpPr>
        <p:spPr>
          <a:xfrm>
            <a:off x="6939958" y="4304605"/>
            <a:ext cx="565649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oaa</a:t>
            </a:r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0AAF7F1-C7B2-4156-B455-DF675619038E}"/>
              </a:ext>
            </a:extLst>
          </p:cNvPr>
          <p:cNvSpPr/>
          <p:nvPr/>
        </p:nvSpPr>
        <p:spPr>
          <a:xfrm>
            <a:off x="7412593" y="4470681"/>
            <a:ext cx="773214" cy="124182"/>
          </a:xfrm>
          <a:custGeom>
            <a:avLst/>
            <a:gdLst>
              <a:gd name="connsiteX0" fmla="*/ 0 w 553915"/>
              <a:gd name="connsiteY0" fmla="*/ 7614 h 201045"/>
              <a:gd name="connsiteX1" fmla="*/ 228600 w 553915"/>
              <a:gd name="connsiteY1" fmla="*/ 7614 h 201045"/>
              <a:gd name="connsiteX2" fmla="*/ 422031 w 553915"/>
              <a:gd name="connsiteY2" fmla="*/ 86745 h 201045"/>
              <a:gd name="connsiteX3" fmla="*/ 553915 w 553915"/>
              <a:gd name="connsiteY3" fmla="*/ 201045 h 201045"/>
              <a:gd name="connsiteX4" fmla="*/ 553915 w 553915"/>
              <a:gd name="connsiteY4" fmla="*/ 201045 h 20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915" h="201045">
                <a:moveTo>
                  <a:pt x="0" y="7614"/>
                </a:moveTo>
                <a:cubicBezTo>
                  <a:pt x="79131" y="1019"/>
                  <a:pt x="158262" y="-5575"/>
                  <a:pt x="228600" y="7614"/>
                </a:cubicBezTo>
                <a:cubicBezTo>
                  <a:pt x="298939" y="20803"/>
                  <a:pt x="367812" y="54507"/>
                  <a:pt x="422031" y="86745"/>
                </a:cubicBezTo>
                <a:cubicBezTo>
                  <a:pt x="476250" y="118984"/>
                  <a:pt x="553915" y="201045"/>
                  <a:pt x="553915" y="201045"/>
                </a:cubicBezTo>
                <a:lnTo>
                  <a:pt x="553915" y="201045"/>
                </a:ln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5B45068-F820-4C7E-B617-8A10A4259045}"/>
              </a:ext>
            </a:extLst>
          </p:cNvPr>
          <p:cNvSpPr/>
          <p:nvPr/>
        </p:nvSpPr>
        <p:spPr>
          <a:xfrm>
            <a:off x="7458531" y="4152643"/>
            <a:ext cx="842155" cy="330081"/>
          </a:xfrm>
          <a:custGeom>
            <a:avLst/>
            <a:gdLst>
              <a:gd name="connsiteX0" fmla="*/ 3152 w 785668"/>
              <a:gd name="connsiteY0" fmla="*/ 0 h 420006"/>
              <a:gd name="connsiteX1" fmla="*/ 11945 w 785668"/>
              <a:gd name="connsiteY1" fmla="*/ 149469 h 420006"/>
              <a:gd name="connsiteX2" fmla="*/ 99868 w 785668"/>
              <a:gd name="connsiteY2" fmla="*/ 254977 h 420006"/>
              <a:gd name="connsiteX3" fmla="*/ 284506 w 785668"/>
              <a:gd name="connsiteY3" fmla="*/ 378069 h 420006"/>
              <a:gd name="connsiteX4" fmla="*/ 372429 w 785668"/>
              <a:gd name="connsiteY4" fmla="*/ 413238 h 420006"/>
              <a:gd name="connsiteX5" fmla="*/ 592237 w 785668"/>
              <a:gd name="connsiteY5" fmla="*/ 413238 h 420006"/>
              <a:gd name="connsiteX6" fmla="*/ 785668 w 785668"/>
              <a:gd name="connsiteY6" fmla="*/ 342900 h 42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5668" h="420006">
                <a:moveTo>
                  <a:pt x="3152" y="0"/>
                </a:moveTo>
                <a:cubicBezTo>
                  <a:pt x="-511" y="53486"/>
                  <a:pt x="-4174" y="106973"/>
                  <a:pt x="11945" y="149469"/>
                </a:cubicBezTo>
                <a:cubicBezTo>
                  <a:pt x="28064" y="191965"/>
                  <a:pt x="54441" y="216877"/>
                  <a:pt x="99868" y="254977"/>
                </a:cubicBezTo>
                <a:cubicBezTo>
                  <a:pt x="145295" y="293077"/>
                  <a:pt x="239079" y="351692"/>
                  <a:pt x="284506" y="378069"/>
                </a:cubicBezTo>
                <a:cubicBezTo>
                  <a:pt x="329933" y="404446"/>
                  <a:pt x="321141" y="407377"/>
                  <a:pt x="372429" y="413238"/>
                </a:cubicBezTo>
                <a:cubicBezTo>
                  <a:pt x="423717" y="419099"/>
                  <a:pt x="523364" y="424961"/>
                  <a:pt x="592237" y="413238"/>
                </a:cubicBezTo>
                <a:cubicBezTo>
                  <a:pt x="661110" y="401515"/>
                  <a:pt x="723389" y="372207"/>
                  <a:pt x="785668" y="342900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8FFECE-2B2B-4F7D-B9A0-4E2C9BD36D57}"/>
              </a:ext>
            </a:extLst>
          </p:cNvPr>
          <p:cNvSpPr txBox="1"/>
          <p:nvPr/>
        </p:nvSpPr>
        <p:spPr>
          <a:xfrm>
            <a:off x="8275991" y="4191726"/>
            <a:ext cx="549841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coa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A086BF-A459-4C4C-B637-6876810B219C}"/>
              </a:ext>
            </a:extLst>
          </p:cNvPr>
          <p:cNvSpPr txBox="1"/>
          <p:nvPr/>
        </p:nvSpPr>
        <p:spPr>
          <a:xfrm>
            <a:off x="8110489" y="4535369"/>
            <a:ext cx="441934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cit</a:t>
            </a:r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2962E88-C84D-4D28-829F-845E5E90401A}"/>
              </a:ext>
            </a:extLst>
          </p:cNvPr>
          <p:cNvSpPr/>
          <p:nvPr/>
        </p:nvSpPr>
        <p:spPr>
          <a:xfrm>
            <a:off x="8543099" y="4760667"/>
            <a:ext cx="207338" cy="179656"/>
          </a:xfrm>
          <a:custGeom>
            <a:avLst/>
            <a:gdLst>
              <a:gd name="connsiteX0" fmla="*/ 0 w 193431"/>
              <a:gd name="connsiteY0" fmla="*/ 0 h 228600"/>
              <a:gd name="connsiteX1" fmla="*/ 105508 w 193431"/>
              <a:gd name="connsiteY1" fmla="*/ 61546 h 228600"/>
              <a:gd name="connsiteX2" fmla="*/ 167054 w 193431"/>
              <a:gd name="connsiteY2" fmla="*/ 149469 h 228600"/>
              <a:gd name="connsiteX3" fmla="*/ 193431 w 193431"/>
              <a:gd name="connsiteY3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31" h="228600">
                <a:moveTo>
                  <a:pt x="0" y="0"/>
                </a:moveTo>
                <a:cubicBezTo>
                  <a:pt x="38833" y="18317"/>
                  <a:pt x="77666" y="36635"/>
                  <a:pt x="105508" y="61546"/>
                </a:cubicBezTo>
                <a:cubicBezTo>
                  <a:pt x="133350" y="86457"/>
                  <a:pt x="152400" y="121627"/>
                  <a:pt x="167054" y="149469"/>
                </a:cubicBezTo>
                <a:cubicBezTo>
                  <a:pt x="181708" y="177311"/>
                  <a:pt x="187569" y="202955"/>
                  <a:pt x="193431" y="228600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E8BA3F-F695-4E2E-8ABF-F04A75EAE27D}"/>
              </a:ext>
            </a:extLst>
          </p:cNvPr>
          <p:cNvSpPr txBox="1"/>
          <p:nvPr/>
        </p:nvSpPr>
        <p:spPr>
          <a:xfrm>
            <a:off x="8543099" y="4898798"/>
            <a:ext cx="498638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icit</a:t>
            </a:r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6720AD7-2421-4053-966D-938BC74DD285}"/>
              </a:ext>
            </a:extLst>
          </p:cNvPr>
          <p:cNvSpPr/>
          <p:nvPr/>
        </p:nvSpPr>
        <p:spPr>
          <a:xfrm>
            <a:off x="8756259" y="5162565"/>
            <a:ext cx="72319" cy="207295"/>
          </a:xfrm>
          <a:custGeom>
            <a:avLst/>
            <a:gdLst>
              <a:gd name="connsiteX0" fmla="*/ 61546 w 67468"/>
              <a:gd name="connsiteY0" fmla="*/ 0 h 263769"/>
              <a:gd name="connsiteX1" fmla="*/ 61546 w 67468"/>
              <a:gd name="connsiteY1" fmla="*/ 158261 h 263769"/>
              <a:gd name="connsiteX2" fmla="*/ 0 w 67468"/>
              <a:gd name="connsiteY2" fmla="*/ 263769 h 26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68" h="263769">
                <a:moveTo>
                  <a:pt x="61546" y="0"/>
                </a:moveTo>
                <a:cubicBezTo>
                  <a:pt x="66675" y="57150"/>
                  <a:pt x="71804" y="114300"/>
                  <a:pt x="61546" y="158261"/>
                </a:cubicBezTo>
                <a:cubicBezTo>
                  <a:pt x="51288" y="202223"/>
                  <a:pt x="25644" y="232996"/>
                  <a:pt x="0" y="263769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CFFE34-7A8B-4402-B1FF-C08C24BC5D32}"/>
              </a:ext>
            </a:extLst>
          </p:cNvPr>
          <p:cNvSpPr txBox="1"/>
          <p:nvPr/>
        </p:nvSpPr>
        <p:spPr>
          <a:xfrm>
            <a:off x="8471319" y="5322088"/>
            <a:ext cx="545030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akg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713B60F-B6FB-4246-9C2D-FF169B92D9E9}"/>
              </a:ext>
            </a:extLst>
          </p:cNvPr>
          <p:cNvSpPr txBox="1"/>
          <p:nvPr/>
        </p:nvSpPr>
        <p:spPr>
          <a:xfrm>
            <a:off x="6958597" y="6025379"/>
            <a:ext cx="634379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succ</a:t>
            </a: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4BBEFAA-4E3D-42F6-B3BD-A522B763106E}"/>
              </a:ext>
            </a:extLst>
          </p:cNvPr>
          <p:cNvCxnSpPr>
            <a:cxnSpLocks/>
          </p:cNvCxnSpPr>
          <p:nvPr/>
        </p:nvCxnSpPr>
        <p:spPr>
          <a:xfrm>
            <a:off x="7222782" y="4589881"/>
            <a:ext cx="0" cy="315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1D40A3F-8B63-43A5-BD66-ECBDFCC18FA1}"/>
              </a:ext>
            </a:extLst>
          </p:cNvPr>
          <p:cNvSpPr txBox="1"/>
          <p:nvPr/>
        </p:nvSpPr>
        <p:spPr>
          <a:xfrm>
            <a:off x="6946347" y="4800104"/>
            <a:ext cx="570804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2BB88F6-6387-4C2D-A9B4-8704EA9777B2}"/>
              </a:ext>
            </a:extLst>
          </p:cNvPr>
          <p:cNvSpPr txBox="1"/>
          <p:nvPr/>
        </p:nvSpPr>
        <p:spPr>
          <a:xfrm>
            <a:off x="6932241" y="5276492"/>
            <a:ext cx="601733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fum</a:t>
            </a:r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9F0BDAF-DE98-44AF-AF91-5C911819E9ED}"/>
              </a:ext>
            </a:extLst>
          </p:cNvPr>
          <p:cNvSpPr/>
          <p:nvPr/>
        </p:nvSpPr>
        <p:spPr>
          <a:xfrm>
            <a:off x="2717072" y="2164192"/>
            <a:ext cx="3376507" cy="1925522"/>
          </a:xfrm>
          <a:custGeom>
            <a:avLst/>
            <a:gdLst>
              <a:gd name="connsiteX0" fmla="*/ 3150031 w 3150031"/>
              <a:gd name="connsiteY0" fmla="*/ 1886138 h 2440053"/>
              <a:gd name="connsiteX1" fmla="*/ 969538 w 3150031"/>
              <a:gd name="connsiteY1" fmla="*/ 1859761 h 2440053"/>
              <a:gd name="connsiteX2" fmla="*/ 389246 w 3150031"/>
              <a:gd name="connsiteY2" fmla="*/ 1859761 h 2440053"/>
              <a:gd name="connsiteX3" fmla="*/ 239777 w 3150031"/>
              <a:gd name="connsiteY3" fmla="*/ 1121207 h 2440053"/>
              <a:gd name="connsiteX4" fmla="*/ 222192 w 3150031"/>
              <a:gd name="connsiteY4" fmla="*/ 461784 h 2440053"/>
              <a:gd name="connsiteX5" fmla="*/ 160646 w 3150031"/>
              <a:gd name="connsiteY5" fmla="*/ 57338 h 2440053"/>
              <a:gd name="connsiteX6" fmla="*/ 99100 w 3150031"/>
              <a:gd name="connsiteY6" fmla="*/ 57338 h 2440053"/>
              <a:gd name="connsiteX7" fmla="*/ 2384 w 3150031"/>
              <a:gd name="connsiteY7" fmla="*/ 567292 h 2440053"/>
              <a:gd name="connsiteX8" fmla="*/ 37554 w 3150031"/>
              <a:gd name="connsiteY8" fmla="*/ 1701500 h 2440053"/>
              <a:gd name="connsiteX9" fmla="*/ 125477 w 3150031"/>
              <a:gd name="connsiteY9" fmla="*/ 2229038 h 2440053"/>
              <a:gd name="connsiteX10" fmla="*/ 995915 w 3150031"/>
              <a:gd name="connsiteY10" fmla="*/ 2404884 h 2440053"/>
              <a:gd name="connsiteX11" fmla="*/ 1716884 w 3150031"/>
              <a:gd name="connsiteY11" fmla="*/ 2440053 h 2440053"/>
              <a:gd name="connsiteX12" fmla="*/ 3132446 w 3150031"/>
              <a:gd name="connsiteY12" fmla="*/ 2431261 h 2440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50031" h="2440053">
                <a:moveTo>
                  <a:pt x="3150031" y="1886138"/>
                </a:moveTo>
                <a:lnTo>
                  <a:pt x="969538" y="1859761"/>
                </a:lnTo>
                <a:cubicBezTo>
                  <a:pt x="509407" y="1855365"/>
                  <a:pt x="510873" y="1982853"/>
                  <a:pt x="389246" y="1859761"/>
                </a:cubicBezTo>
                <a:cubicBezTo>
                  <a:pt x="267619" y="1736669"/>
                  <a:pt x="267619" y="1354203"/>
                  <a:pt x="239777" y="1121207"/>
                </a:cubicBezTo>
                <a:cubicBezTo>
                  <a:pt x="211935" y="888211"/>
                  <a:pt x="235380" y="639095"/>
                  <a:pt x="222192" y="461784"/>
                </a:cubicBezTo>
                <a:cubicBezTo>
                  <a:pt x="209004" y="284473"/>
                  <a:pt x="181161" y="124746"/>
                  <a:pt x="160646" y="57338"/>
                </a:cubicBezTo>
                <a:cubicBezTo>
                  <a:pt x="140131" y="-10070"/>
                  <a:pt x="125477" y="-27654"/>
                  <a:pt x="99100" y="57338"/>
                </a:cubicBezTo>
                <a:cubicBezTo>
                  <a:pt x="72723" y="142330"/>
                  <a:pt x="12642" y="293265"/>
                  <a:pt x="2384" y="567292"/>
                </a:cubicBezTo>
                <a:cubicBezTo>
                  <a:pt x="-7874" y="841319"/>
                  <a:pt x="17039" y="1424543"/>
                  <a:pt x="37554" y="1701500"/>
                </a:cubicBezTo>
                <a:cubicBezTo>
                  <a:pt x="58069" y="1978457"/>
                  <a:pt x="-34250" y="2111807"/>
                  <a:pt x="125477" y="2229038"/>
                </a:cubicBezTo>
                <a:cubicBezTo>
                  <a:pt x="285204" y="2346269"/>
                  <a:pt x="730680" y="2369715"/>
                  <a:pt x="995915" y="2404884"/>
                </a:cubicBezTo>
                <a:cubicBezTo>
                  <a:pt x="1261149" y="2440053"/>
                  <a:pt x="1716884" y="2440053"/>
                  <a:pt x="1716884" y="2440053"/>
                </a:cubicBezTo>
                <a:lnTo>
                  <a:pt x="3132446" y="2431261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8026E5B-DA8F-46F5-A9BA-87DEBE87B7D2}"/>
              </a:ext>
            </a:extLst>
          </p:cNvPr>
          <p:cNvCxnSpPr>
            <a:cxnSpLocks/>
          </p:cNvCxnSpPr>
          <p:nvPr/>
        </p:nvCxnSpPr>
        <p:spPr>
          <a:xfrm>
            <a:off x="7931346" y="4039022"/>
            <a:ext cx="1988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52268F6-3DCA-4E2A-BE68-755619CD6D7F}"/>
              </a:ext>
            </a:extLst>
          </p:cNvPr>
          <p:cNvSpPr txBox="1"/>
          <p:nvPr/>
        </p:nvSpPr>
        <p:spPr>
          <a:xfrm>
            <a:off x="9912130" y="3893893"/>
            <a:ext cx="421315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07CA652-77B7-4228-965C-7A0FD3891B62}"/>
              </a:ext>
            </a:extLst>
          </p:cNvPr>
          <p:cNvCxnSpPr>
            <a:cxnSpLocks/>
          </p:cNvCxnSpPr>
          <p:nvPr/>
        </p:nvCxnSpPr>
        <p:spPr>
          <a:xfrm>
            <a:off x="10333445" y="4039022"/>
            <a:ext cx="1179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89BE22B-FA98-4CBA-A571-FD720C90CDF0}"/>
              </a:ext>
            </a:extLst>
          </p:cNvPr>
          <p:cNvSpPr txBox="1"/>
          <p:nvPr/>
        </p:nvSpPr>
        <p:spPr>
          <a:xfrm>
            <a:off x="11564208" y="3896392"/>
            <a:ext cx="421315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E5222AC-E169-430C-A15B-FC7087482DAE}"/>
              </a:ext>
            </a:extLst>
          </p:cNvPr>
          <p:cNvCxnSpPr>
            <a:stCxn id="62" idx="2"/>
          </p:cNvCxnSpPr>
          <p:nvPr/>
        </p:nvCxnSpPr>
        <p:spPr>
          <a:xfrm>
            <a:off x="7249964" y="6582312"/>
            <a:ext cx="54305" cy="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6E786CB-AD7D-42BE-BEDB-1E7EC8AC837A}"/>
              </a:ext>
            </a:extLst>
          </p:cNvPr>
          <p:cNvSpPr txBox="1"/>
          <p:nvPr/>
        </p:nvSpPr>
        <p:spPr>
          <a:xfrm>
            <a:off x="6957354" y="6525883"/>
            <a:ext cx="634379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succ</a:t>
            </a: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2720A03-9984-41F9-B0AE-14E8576C2590}"/>
              </a:ext>
            </a:extLst>
          </p:cNvPr>
          <p:cNvSpPr txBox="1"/>
          <p:nvPr/>
        </p:nvSpPr>
        <p:spPr>
          <a:xfrm>
            <a:off x="3123160" y="1950406"/>
            <a:ext cx="570804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g6p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8C0F5AD-A7C6-48BC-B4AE-0FBADA47CF87}"/>
              </a:ext>
            </a:extLst>
          </p:cNvPr>
          <p:cNvCxnSpPr>
            <a:cxnSpLocks/>
          </p:cNvCxnSpPr>
          <p:nvPr/>
        </p:nvCxnSpPr>
        <p:spPr>
          <a:xfrm>
            <a:off x="3408562" y="2162745"/>
            <a:ext cx="0" cy="25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4DD53A9-9488-4096-87D3-930438A74E84}"/>
              </a:ext>
            </a:extLst>
          </p:cNvPr>
          <p:cNvSpPr txBox="1"/>
          <p:nvPr/>
        </p:nvSpPr>
        <p:spPr>
          <a:xfrm>
            <a:off x="3091757" y="2176270"/>
            <a:ext cx="701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PGI: 0.70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AE978F4-FE49-4B69-8C20-614AAC6F4B8E}"/>
              </a:ext>
            </a:extLst>
          </p:cNvPr>
          <p:cNvSpPr txBox="1"/>
          <p:nvPr/>
        </p:nvSpPr>
        <p:spPr>
          <a:xfrm>
            <a:off x="5464036" y="2319073"/>
            <a:ext cx="830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GAPD: 1.81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E34D411-79F5-4A06-8804-901CF3B676B4}"/>
              </a:ext>
            </a:extLst>
          </p:cNvPr>
          <p:cNvSpPr txBox="1"/>
          <p:nvPr/>
        </p:nvSpPr>
        <p:spPr>
          <a:xfrm>
            <a:off x="6337501" y="2626749"/>
            <a:ext cx="73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PGK: 1.81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9485C2B-8155-4498-AFBF-0A6CBF08E172}"/>
              </a:ext>
            </a:extLst>
          </p:cNvPr>
          <p:cNvSpPr txBox="1"/>
          <p:nvPr/>
        </p:nvSpPr>
        <p:spPr>
          <a:xfrm>
            <a:off x="6384486" y="3036287"/>
            <a:ext cx="783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PGM: 1.77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CFBA6F2-0AFC-4F66-8FBD-9E11BC63A4E9}"/>
              </a:ext>
            </a:extLst>
          </p:cNvPr>
          <p:cNvSpPr txBox="1"/>
          <p:nvPr/>
        </p:nvSpPr>
        <p:spPr>
          <a:xfrm>
            <a:off x="6357081" y="3335874"/>
            <a:ext cx="758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ENO: 1.77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868AB95-56DD-42C4-8D14-73ABD4C48669}"/>
              </a:ext>
            </a:extLst>
          </p:cNvPr>
          <p:cNvSpPr txBox="1"/>
          <p:nvPr/>
        </p:nvSpPr>
        <p:spPr>
          <a:xfrm>
            <a:off x="3056148" y="1454506"/>
            <a:ext cx="704828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g6pB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E1E3406-9BB7-4537-8CC1-269FB60ECCC3}"/>
              </a:ext>
            </a:extLst>
          </p:cNvPr>
          <p:cNvCxnSpPr>
            <a:cxnSpLocks/>
          </p:cNvCxnSpPr>
          <p:nvPr/>
        </p:nvCxnSpPr>
        <p:spPr>
          <a:xfrm flipV="1">
            <a:off x="3419245" y="1749360"/>
            <a:ext cx="1" cy="27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E78F4E6-EFC1-4429-ACBA-70541A5FE495}"/>
              </a:ext>
            </a:extLst>
          </p:cNvPr>
          <p:cNvSpPr txBox="1"/>
          <p:nvPr/>
        </p:nvSpPr>
        <p:spPr>
          <a:xfrm>
            <a:off x="2744336" y="1781434"/>
            <a:ext cx="771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G6PI: 0.28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160E7C-0511-498F-B777-6E7867294FAA}"/>
              </a:ext>
            </a:extLst>
          </p:cNvPr>
          <p:cNvSpPr txBox="1"/>
          <p:nvPr/>
        </p:nvSpPr>
        <p:spPr>
          <a:xfrm>
            <a:off x="3046314" y="900106"/>
            <a:ext cx="627506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6pgl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419C52B-0C54-4185-857E-61492C94057B}"/>
              </a:ext>
            </a:extLst>
          </p:cNvPr>
          <p:cNvCxnSpPr>
            <a:cxnSpLocks/>
          </p:cNvCxnSpPr>
          <p:nvPr/>
        </p:nvCxnSpPr>
        <p:spPr>
          <a:xfrm flipH="1" flipV="1">
            <a:off x="3405671" y="1194031"/>
            <a:ext cx="6899" cy="32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A53DA92-1FF8-47BC-9373-EB3B7DEFD027}"/>
              </a:ext>
            </a:extLst>
          </p:cNvPr>
          <p:cNvSpPr txBox="1"/>
          <p:nvPr/>
        </p:nvSpPr>
        <p:spPr>
          <a:xfrm>
            <a:off x="2519478" y="1252330"/>
            <a:ext cx="1026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G6PDH2r: 0.28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41DCEA-665C-4D7D-A7ED-D5F0F3889912}"/>
              </a:ext>
            </a:extLst>
          </p:cNvPr>
          <p:cNvCxnSpPr>
            <a:cxnSpLocks/>
          </p:cNvCxnSpPr>
          <p:nvPr/>
        </p:nvCxnSpPr>
        <p:spPr>
          <a:xfrm flipV="1">
            <a:off x="3388738" y="786530"/>
            <a:ext cx="123958" cy="16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888487D-DA3B-4FDD-9BCC-6AA50EA681E2}"/>
              </a:ext>
            </a:extLst>
          </p:cNvPr>
          <p:cNvSpPr txBox="1"/>
          <p:nvPr/>
        </p:nvSpPr>
        <p:spPr>
          <a:xfrm>
            <a:off x="3132199" y="457503"/>
            <a:ext cx="674175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6pgc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FB1EC54-F262-4532-A960-CCA1617C3669}"/>
              </a:ext>
            </a:extLst>
          </p:cNvPr>
          <p:cNvSpPr txBox="1"/>
          <p:nvPr/>
        </p:nvSpPr>
        <p:spPr>
          <a:xfrm>
            <a:off x="2760436" y="759571"/>
            <a:ext cx="725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PGL: 0.28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88F3269-A62B-44F8-82A4-B64A1ADD7542}"/>
              </a:ext>
            </a:extLst>
          </p:cNvPr>
          <p:cNvCxnSpPr>
            <a:cxnSpLocks/>
          </p:cNvCxnSpPr>
          <p:nvPr/>
        </p:nvCxnSpPr>
        <p:spPr>
          <a:xfrm flipV="1">
            <a:off x="3718394" y="663751"/>
            <a:ext cx="362404" cy="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7F30F03-C9D9-46C5-BEC5-B8BDA2BAB3CD}"/>
              </a:ext>
            </a:extLst>
          </p:cNvPr>
          <p:cNvSpPr txBox="1"/>
          <p:nvPr/>
        </p:nvSpPr>
        <p:spPr>
          <a:xfrm>
            <a:off x="4043659" y="488515"/>
            <a:ext cx="670463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ru5p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360E803-D471-4347-A18B-1CB5FA05FAD6}"/>
              </a:ext>
            </a:extLst>
          </p:cNvPr>
          <p:cNvSpPr txBox="1"/>
          <p:nvPr/>
        </p:nvSpPr>
        <p:spPr>
          <a:xfrm>
            <a:off x="3608069" y="420952"/>
            <a:ext cx="770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GND: 0.28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10518E9-5601-4453-BC84-D774AAF5AE14}"/>
              </a:ext>
            </a:extLst>
          </p:cNvPr>
          <p:cNvSpPr txBox="1"/>
          <p:nvPr/>
        </p:nvSpPr>
        <p:spPr>
          <a:xfrm>
            <a:off x="3406770" y="2648159"/>
            <a:ext cx="716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PFK: 0.89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8A9BF62-FB95-4C62-816F-F033EF415843}"/>
              </a:ext>
            </a:extLst>
          </p:cNvPr>
          <p:cNvSpPr txBox="1"/>
          <p:nvPr/>
        </p:nvSpPr>
        <p:spPr>
          <a:xfrm>
            <a:off x="5102776" y="2669870"/>
            <a:ext cx="682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TPI: 0.89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E7706AA-5781-49C4-8C93-66B8BC76B72A}"/>
              </a:ext>
            </a:extLst>
          </p:cNvPr>
          <p:cNvSpPr txBox="1"/>
          <p:nvPr/>
        </p:nvSpPr>
        <p:spPr>
          <a:xfrm>
            <a:off x="4333292" y="2493499"/>
            <a:ext cx="728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FBA: 0.89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DE0935A-E1E4-4345-A4B7-2E5AB06C911A}"/>
              </a:ext>
            </a:extLst>
          </p:cNvPr>
          <p:cNvSpPr txBox="1"/>
          <p:nvPr/>
        </p:nvSpPr>
        <p:spPr>
          <a:xfrm>
            <a:off x="7946391" y="5789407"/>
            <a:ext cx="881465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succoa</a:t>
            </a: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D8CAEC7-5523-4F11-8DAE-CC4E703B3126}"/>
              </a:ext>
            </a:extLst>
          </p:cNvPr>
          <p:cNvSpPr txBox="1"/>
          <p:nvPr/>
        </p:nvSpPr>
        <p:spPr>
          <a:xfrm>
            <a:off x="8792418" y="5561594"/>
            <a:ext cx="972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AKGDC: 0.61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4F4E6F1-47F1-46FB-9DF4-2E804B8E2522}"/>
              </a:ext>
            </a:extLst>
          </p:cNvPr>
          <p:cNvCxnSpPr>
            <a:cxnSpLocks/>
          </p:cNvCxnSpPr>
          <p:nvPr/>
        </p:nvCxnSpPr>
        <p:spPr>
          <a:xfrm flipV="1">
            <a:off x="4629049" y="668221"/>
            <a:ext cx="362404" cy="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B739E9C-E6F7-4C79-BE81-DA85968476E2}"/>
              </a:ext>
            </a:extLst>
          </p:cNvPr>
          <p:cNvSpPr txBox="1"/>
          <p:nvPr/>
        </p:nvSpPr>
        <p:spPr>
          <a:xfrm>
            <a:off x="4986838" y="473870"/>
            <a:ext cx="688676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xu5p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22E0711-5F40-4A68-AE4C-70745AA18226}"/>
              </a:ext>
            </a:extLst>
          </p:cNvPr>
          <p:cNvSpPr txBox="1"/>
          <p:nvPr/>
        </p:nvSpPr>
        <p:spPr>
          <a:xfrm>
            <a:off x="4563505" y="417358"/>
            <a:ext cx="691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RPE:0.17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3025C7E-DE88-4AFF-955C-90EF981D3E11}"/>
              </a:ext>
            </a:extLst>
          </p:cNvPr>
          <p:cNvSpPr txBox="1"/>
          <p:nvPr/>
        </p:nvSpPr>
        <p:spPr>
          <a:xfrm>
            <a:off x="6517931" y="3692846"/>
            <a:ext cx="720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PYK: 0.70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BE1AA4C-55B1-4FFB-ABBB-B939EA2A8F63}"/>
              </a:ext>
            </a:extLst>
          </p:cNvPr>
          <p:cNvSpPr txBox="1"/>
          <p:nvPr/>
        </p:nvSpPr>
        <p:spPr>
          <a:xfrm>
            <a:off x="6642518" y="3856098"/>
            <a:ext cx="809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PDH:1.21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CD0BD65-4638-4D65-AEF5-5F093DDB3D88}"/>
              </a:ext>
            </a:extLst>
          </p:cNvPr>
          <p:cNvSpPr txBox="1"/>
          <p:nvPr/>
        </p:nvSpPr>
        <p:spPr>
          <a:xfrm>
            <a:off x="6118060" y="4245177"/>
            <a:ext cx="923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OADDC: 0.41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53A7483-702F-47E0-BBFD-F9C5482EEA13}"/>
              </a:ext>
            </a:extLst>
          </p:cNvPr>
          <p:cNvSpPr txBox="1"/>
          <p:nvPr/>
        </p:nvSpPr>
        <p:spPr>
          <a:xfrm>
            <a:off x="7664110" y="4151895"/>
            <a:ext cx="648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CS: 0.58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5D0FC6C-4C6D-48B2-83B8-FE6B45FEAF08}"/>
              </a:ext>
            </a:extLst>
          </p:cNvPr>
          <p:cNvSpPr txBox="1"/>
          <p:nvPr/>
        </p:nvSpPr>
        <p:spPr>
          <a:xfrm>
            <a:off x="8946141" y="5164460"/>
            <a:ext cx="1354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ICDHX: 0.58 (ERROR)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5F61C51-7D14-48A5-B86F-FD830D1815AA}"/>
              </a:ext>
            </a:extLst>
          </p:cNvPr>
          <p:cNvSpPr txBox="1"/>
          <p:nvPr/>
        </p:nvSpPr>
        <p:spPr>
          <a:xfrm>
            <a:off x="7300105" y="6488787"/>
            <a:ext cx="1445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Succinate export: 0.32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E3B5558-8983-4052-894F-6941FF30888D}"/>
              </a:ext>
            </a:extLst>
          </p:cNvPr>
          <p:cNvSpPr txBox="1"/>
          <p:nvPr/>
        </p:nvSpPr>
        <p:spPr>
          <a:xfrm>
            <a:off x="7829479" y="6112868"/>
            <a:ext cx="1027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SUCOASc</a:t>
            </a:r>
            <a:r>
              <a:rPr lang="en-US" sz="1000" dirty="0">
                <a:solidFill>
                  <a:srgbClr val="FF0000"/>
                </a:solidFill>
              </a:rPr>
              <a:t>: 0.61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9EC4129-5B96-49DC-B555-473FE77A1409}"/>
              </a:ext>
            </a:extLst>
          </p:cNvPr>
          <p:cNvSpPr txBox="1"/>
          <p:nvPr/>
        </p:nvSpPr>
        <p:spPr>
          <a:xfrm>
            <a:off x="2357969" y="2804834"/>
            <a:ext cx="11199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GLCPTS: 1.00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0C3461E-D418-40D7-93D1-C5A0164B02FB}"/>
              </a:ext>
            </a:extLst>
          </p:cNvPr>
          <p:cNvSpPr txBox="1"/>
          <p:nvPr/>
        </p:nvSpPr>
        <p:spPr>
          <a:xfrm>
            <a:off x="4670656" y="1237096"/>
            <a:ext cx="577677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e4p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DEB7F80-92B0-443F-8AE1-D23D1504F7C8}"/>
              </a:ext>
            </a:extLst>
          </p:cNvPr>
          <p:cNvSpPr txBox="1"/>
          <p:nvPr/>
        </p:nvSpPr>
        <p:spPr>
          <a:xfrm>
            <a:off x="3811510" y="1666289"/>
            <a:ext cx="859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TKT2: 0.084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A33C18D-A9A5-4294-9FED-EAA0762F4ADC}"/>
              </a:ext>
            </a:extLst>
          </p:cNvPr>
          <p:cNvSpPr txBox="1"/>
          <p:nvPr/>
        </p:nvSpPr>
        <p:spPr>
          <a:xfrm>
            <a:off x="5979999" y="1819155"/>
            <a:ext cx="550185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s7p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44E454E-38B6-4741-B8A6-F3208541FBB6}"/>
              </a:ext>
            </a:extLst>
          </p:cNvPr>
          <p:cNvSpPr txBox="1"/>
          <p:nvPr/>
        </p:nvSpPr>
        <p:spPr>
          <a:xfrm>
            <a:off x="4722527" y="1713745"/>
            <a:ext cx="841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TALA: 0.095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D7C84BC-4215-4E52-B300-15F6BC655890}"/>
              </a:ext>
            </a:extLst>
          </p:cNvPr>
          <p:cNvSpPr txBox="1"/>
          <p:nvPr/>
        </p:nvSpPr>
        <p:spPr>
          <a:xfrm>
            <a:off x="5944923" y="598038"/>
            <a:ext cx="539876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r5p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00BFF57-EECC-4E60-B98D-2C6A4962AB4C}"/>
              </a:ext>
            </a:extLst>
          </p:cNvPr>
          <p:cNvSpPr txBox="1"/>
          <p:nvPr/>
        </p:nvSpPr>
        <p:spPr>
          <a:xfrm>
            <a:off x="5407078" y="1478828"/>
            <a:ext cx="766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TKT1:0.095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2758A13-2865-493E-81E5-2193BB45FE55}"/>
              </a:ext>
            </a:extLst>
          </p:cNvPr>
          <p:cNvSpPr txBox="1"/>
          <p:nvPr/>
        </p:nvSpPr>
        <p:spPr>
          <a:xfrm>
            <a:off x="5931117" y="248482"/>
            <a:ext cx="658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RPI:0.11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C5FDBE7-1DC9-4C09-A2D5-174414776D0E}"/>
              </a:ext>
            </a:extLst>
          </p:cNvPr>
          <p:cNvSpPr txBox="1"/>
          <p:nvPr/>
        </p:nvSpPr>
        <p:spPr>
          <a:xfrm>
            <a:off x="10379231" y="4134224"/>
            <a:ext cx="1342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Acetate export: 1.71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7E0D48F-9972-4A92-BAE4-5BD57FAC0EAE}"/>
              </a:ext>
            </a:extLst>
          </p:cNvPr>
          <p:cNvSpPr txBox="1"/>
          <p:nvPr/>
        </p:nvSpPr>
        <p:spPr>
          <a:xfrm>
            <a:off x="8304853" y="3856009"/>
            <a:ext cx="907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ACOAH: 1.70</a:t>
            </a: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790FEFBC-3A1C-496D-9361-202D07E8836E}"/>
              </a:ext>
            </a:extLst>
          </p:cNvPr>
          <p:cNvSpPr/>
          <p:nvPr/>
        </p:nvSpPr>
        <p:spPr>
          <a:xfrm>
            <a:off x="6160240" y="3748569"/>
            <a:ext cx="94852" cy="208633"/>
          </a:xfrm>
          <a:custGeom>
            <a:avLst/>
            <a:gdLst>
              <a:gd name="connsiteX0" fmla="*/ 88490 w 88490"/>
              <a:gd name="connsiteY0" fmla="*/ 0 h 265471"/>
              <a:gd name="connsiteX1" fmla="*/ 9832 w 88490"/>
              <a:gd name="connsiteY1" fmla="*/ 108155 h 265471"/>
              <a:gd name="connsiteX2" fmla="*/ 9832 w 88490"/>
              <a:gd name="connsiteY2" fmla="*/ 216310 h 265471"/>
              <a:gd name="connsiteX3" fmla="*/ 88490 w 88490"/>
              <a:gd name="connsiteY3" fmla="*/ 265471 h 265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490" h="265471">
                <a:moveTo>
                  <a:pt x="88490" y="0"/>
                </a:moveTo>
                <a:cubicBezTo>
                  <a:pt x="55716" y="36051"/>
                  <a:pt x="22942" y="72103"/>
                  <a:pt x="9832" y="108155"/>
                </a:cubicBezTo>
                <a:cubicBezTo>
                  <a:pt x="-3278" y="144207"/>
                  <a:pt x="-3278" y="190091"/>
                  <a:pt x="9832" y="216310"/>
                </a:cubicBezTo>
                <a:cubicBezTo>
                  <a:pt x="22942" y="242529"/>
                  <a:pt x="55716" y="254000"/>
                  <a:pt x="88490" y="265471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1E17013-9B15-4A47-B901-1915DA668313}"/>
              </a:ext>
            </a:extLst>
          </p:cNvPr>
          <p:cNvSpPr txBox="1"/>
          <p:nvPr/>
        </p:nvSpPr>
        <p:spPr>
          <a:xfrm>
            <a:off x="5299650" y="3778479"/>
            <a:ext cx="793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PPS: 0.04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83344E7-F1A9-406C-B9D2-B6F6039958EC}"/>
              </a:ext>
            </a:extLst>
          </p:cNvPr>
          <p:cNvSpPr txBox="1"/>
          <p:nvPr/>
        </p:nvSpPr>
        <p:spPr>
          <a:xfrm>
            <a:off x="6415393" y="4628999"/>
            <a:ext cx="745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MDH: 0.92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6B51029-66B3-4170-940E-107C610BD61F}"/>
              </a:ext>
            </a:extLst>
          </p:cNvPr>
          <p:cNvSpPr txBox="1"/>
          <p:nvPr/>
        </p:nvSpPr>
        <p:spPr>
          <a:xfrm>
            <a:off x="6581534" y="5117139"/>
            <a:ext cx="745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FUM: 0.93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5909AF0-1305-4725-BB85-54E685D6730C}"/>
              </a:ext>
            </a:extLst>
          </p:cNvPr>
          <p:cNvCxnSpPr>
            <a:cxnSpLocks/>
          </p:cNvCxnSpPr>
          <p:nvPr/>
        </p:nvCxnSpPr>
        <p:spPr>
          <a:xfrm flipV="1">
            <a:off x="2037979" y="5068439"/>
            <a:ext cx="1086218" cy="2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28C58878-7988-45F4-9A0E-D7CBF235DC14}"/>
              </a:ext>
            </a:extLst>
          </p:cNvPr>
          <p:cNvSpPr txBox="1"/>
          <p:nvPr/>
        </p:nvSpPr>
        <p:spPr>
          <a:xfrm>
            <a:off x="1659849" y="4872308"/>
            <a:ext cx="484822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3E33463-DD60-44AC-B164-D19AFCA97782}"/>
              </a:ext>
            </a:extLst>
          </p:cNvPr>
          <p:cNvSpPr txBox="1"/>
          <p:nvPr/>
        </p:nvSpPr>
        <p:spPr>
          <a:xfrm>
            <a:off x="1943585" y="4824729"/>
            <a:ext cx="1680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Formate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transport</a:t>
            </a:r>
            <a:r>
              <a:rPr lang="en-US" sz="1000" dirty="0">
                <a:solidFill>
                  <a:srgbClr val="FF0000"/>
                </a:solidFill>
              </a:rPr>
              <a:t>: 0.0085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F96C949-7565-4C27-A709-D396D76F3B5D}"/>
              </a:ext>
            </a:extLst>
          </p:cNvPr>
          <p:cNvSpPr/>
          <p:nvPr/>
        </p:nvSpPr>
        <p:spPr>
          <a:xfrm>
            <a:off x="4478523" y="2495864"/>
            <a:ext cx="314782" cy="337885"/>
          </a:xfrm>
          <a:custGeom>
            <a:avLst/>
            <a:gdLst>
              <a:gd name="connsiteX0" fmla="*/ 0 w 308529"/>
              <a:gd name="connsiteY0" fmla="*/ 0 h 216310"/>
              <a:gd name="connsiteX1" fmla="*/ 167148 w 308529"/>
              <a:gd name="connsiteY1" fmla="*/ 19664 h 216310"/>
              <a:gd name="connsiteX2" fmla="*/ 294968 w 308529"/>
              <a:gd name="connsiteY2" fmla="*/ 117987 h 216310"/>
              <a:gd name="connsiteX3" fmla="*/ 304800 w 308529"/>
              <a:gd name="connsiteY3" fmla="*/ 216310 h 216310"/>
              <a:gd name="connsiteX4" fmla="*/ 304800 w 308529"/>
              <a:gd name="connsiteY4" fmla="*/ 216310 h 216310"/>
              <a:gd name="connsiteX5" fmla="*/ 304800 w 308529"/>
              <a:gd name="connsiteY5" fmla="*/ 216310 h 216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529" h="216310">
                <a:moveTo>
                  <a:pt x="0" y="0"/>
                </a:moveTo>
                <a:cubicBezTo>
                  <a:pt x="58993" y="0"/>
                  <a:pt x="117987" y="0"/>
                  <a:pt x="167148" y="19664"/>
                </a:cubicBezTo>
                <a:cubicBezTo>
                  <a:pt x="216309" y="39328"/>
                  <a:pt x="272026" y="85213"/>
                  <a:pt x="294968" y="117987"/>
                </a:cubicBezTo>
                <a:cubicBezTo>
                  <a:pt x="317910" y="150761"/>
                  <a:pt x="304800" y="216310"/>
                  <a:pt x="304800" y="216310"/>
                </a:cubicBezTo>
                <a:lnTo>
                  <a:pt x="304800" y="216310"/>
                </a:lnTo>
                <a:lnTo>
                  <a:pt x="304800" y="21631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D602BEA-BD87-45CE-BBD9-E39F5690D469}"/>
              </a:ext>
            </a:extLst>
          </p:cNvPr>
          <p:cNvCxnSpPr>
            <a:cxnSpLocks/>
          </p:cNvCxnSpPr>
          <p:nvPr/>
        </p:nvCxnSpPr>
        <p:spPr>
          <a:xfrm flipV="1">
            <a:off x="3667418" y="838204"/>
            <a:ext cx="1545550" cy="146319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C4459DF-D658-4265-B002-536D05930E9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299650" y="1032376"/>
            <a:ext cx="822998" cy="13085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BC2664DC-7D66-4EEE-8A06-ABC9AF85D978}"/>
              </a:ext>
            </a:extLst>
          </p:cNvPr>
          <p:cNvSpPr/>
          <p:nvPr/>
        </p:nvSpPr>
        <p:spPr>
          <a:xfrm>
            <a:off x="3988985" y="1739674"/>
            <a:ext cx="1100933" cy="788889"/>
          </a:xfrm>
          <a:custGeom>
            <a:avLst/>
            <a:gdLst>
              <a:gd name="connsiteX0" fmla="*/ 926970 w 926970"/>
              <a:gd name="connsiteY0" fmla="*/ 648929 h 648929"/>
              <a:gd name="connsiteX1" fmla="*/ 268209 w 926970"/>
              <a:gd name="connsiteY1" fmla="*/ 462116 h 648929"/>
              <a:gd name="connsiteX2" fmla="*/ 32234 w 926970"/>
              <a:gd name="connsiteY2" fmla="*/ 373626 h 648929"/>
              <a:gd name="connsiteX3" fmla="*/ 12570 w 926970"/>
              <a:gd name="connsiteY3" fmla="*/ 206477 h 648929"/>
              <a:gd name="connsiteX4" fmla="*/ 130557 w 926970"/>
              <a:gd name="connsiteY4" fmla="*/ 68826 h 648929"/>
              <a:gd name="connsiteX5" fmla="*/ 258376 w 926970"/>
              <a:gd name="connsiteY5" fmla="*/ 0 h 648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970" h="648929">
                <a:moveTo>
                  <a:pt x="926970" y="648929"/>
                </a:moveTo>
                <a:lnTo>
                  <a:pt x="268209" y="462116"/>
                </a:lnTo>
                <a:cubicBezTo>
                  <a:pt x="119086" y="416232"/>
                  <a:pt x="74840" y="416232"/>
                  <a:pt x="32234" y="373626"/>
                </a:cubicBezTo>
                <a:cubicBezTo>
                  <a:pt x="-10372" y="331020"/>
                  <a:pt x="-3817" y="257277"/>
                  <a:pt x="12570" y="206477"/>
                </a:cubicBezTo>
                <a:cubicBezTo>
                  <a:pt x="28957" y="155677"/>
                  <a:pt x="89589" y="103239"/>
                  <a:pt x="130557" y="68826"/>
                </a:cubicBezTo>
                <a:cubicBezTo>
                  <a:pt x="171525" y="34413"/>
                  <a:pt x="214950" y="17206"/>
                  <a:pt x="258376" y="0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BC5E7B1A-5135-4754-B7F2-9798572E69CE}"/>
              </a:ext>
            </a:extLst>
          </p:cNvPr>
          <p:cNvCxnSpPr>
            <a:cxnSpLocks/>
            <a:stCxn id="133" idx="2"/>
          </p:cNvCxnSpPr>
          <p:nvPr/>
        </p:nvCxnSpPr>
        <p:spPr>
          <a:xfrm>
            <a:off x="4959495" y="1527353"/>
            <a:ext cx="250281" cy="91097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B0A8D541-1B1B-4DF9-9E3E-EB611981BFA6}"/>
              </a:ext>
            </a:extLst>
          </p:cNvPr>
          <p:cNvSpPr/>
          <p:nvPr/>
        </p:nvSpPr>
        <p:spPr>
          <a:xfrm>
            <a:off x="4267199" y="1526687"/>
            <a:ext cx="438035" cy="203790"/>
          </a:xfrm>
          <a:custGeom>
            <a:avLst/>
            <a:gdLst>
              <a:gd name="connsiteX0" fmla="*/ 0 w 235974"/>
              <a:gd name="connsiteY0" fmla="*/ 98322 h 98322"/>
              <a:gd name="connsiteX1" fmla="*/ 235974 w 235974"/>
              <a:gd name="connsiteY1" fmla="*/ 0 h 98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5974" h="98322">
                <a:moveTo>
                  <a:pt x="0" y="98322"/>
                </a:moveTo>
                <a:lnTo>
                  <a:pt x="235974" y="0"/>
                </a:lnTo>
              </a:path>
            </a:pathLst>
          </a:custGeom>
          <a:noFill/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941C9DE6-3B14-4F81-A7DD-64F6CEB95417}"/>
              </a:ext>
            </a:extLst>
          </p:cNvPr>
          <p:cNvSpPr/>
          <p:nvPr/>
        </p:nvSpPr>
        <p:spPr>
          <a:xfrm>
            <a:off x="3608438" y="1897626"/>
            <a:ext cx="1481479" cy="550606"/>
          </a:xfrm>
          <a:custGeom>
            <a:avLst/>
            <a:gdLst>
              <a:gd name="connsiteX0" fmla="*/ 0 w 1386348"/>
              <a:gd name="connsiteY0" fmla="*/ 481818 h 481818"/>
              <a:gd name="connsiteX1" fmla="*/ 285135 w 1386348"/>
              <a:gd name="connsiteY1" fmla="*/ 314670 h 481818"/>
              <a:gd name="connsiteX2" fmla="*/ 658761 w 1386348"/>
              <a:gd name="connsiteY2" fmla="*/ 98360 h 481818"/>
              <a:gd name="connsiteX3" fmla="*/ 973393 w 1386348"/>
              <a:gd name="connsiteY3" fmla="*/ 9870 h 481818"/>
              <a:gd name="connsiteX4" fmla="*/ 1199535 w 1386348"/>
              <a:gd name="connsiteY4" fmla="*/ 9870 h 481818"/>
              <a:gd name="connsiteX5" fmla="*/ 1386348 w 1386348"/>
              <a:gd name="connsiteY5" fmla="*/ 78696 h 481818"/>
              <a:gd name="connsiteX6" fmla="*/ 1386348 w 1386348"/>
              <a:gd name="connsiteY6" fmla="*/ 78696 h 4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6348" h="481818">
                <a:moveTo>
                  <a:pt x="0" y="481818"/>
                </a:moveTo>
                <a:lnTo>
                  <a:pt x="285135" y="314670"/>
                </a:lnTo>
                <a:cubicBezTo>
                  <a:pt x="394928" y="250760"/>
                  <a:pt x="544051" y="149160"/>
                  <a:pt x="658761" y="98360"/>
                </a:cubicBezTo>
                <a:cubicBezTo>
                  <a:pt x="773471" y="47560"/>
                  <a:pt x="883264" y="24618"/>
                  <a:pt x="973393" y="9870"/>
                </a:cubicBezTo>
                <a:cubicBezTo>
                  <a:pt x="1063522" y="-4878"/>
                  <a:pt x="1130709" y="-1601"/>
                  <a:pt x="1199535" y="9870"/>
                </a:cubicBezTo>
                <a:cubicBezTo>
                  <a:pt x="1268361" y="21341"/>
                  <a:pt x="1386348" y="78696"/>
                  <a:pt x="1386348" y="78696"/>
                </a:cubicBezTo>
                <a:lnTo>
                  <a:pt x="1386348" y="78696"/>
                </a:ln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C0FDB1B4-72C3-401C-88D1-CA31E0F09D8F}"/>
              </a:ext>
            </a:extLst>
          </p:cNvPr>
          <p:cNvSpPr/>
          <p:nvPr/>
        </p:nvSpPr>
        <p:spPr>
          <a:xfrm>
            <a:off x="5122606" y="2123768"/>
            <a:ext cx="924233" cy="127819"/>
          </a:xfrm>
          <a:custGeom>
            <a:avLst/>
            <a:gdLst>
              <a:gd name="connsiteX0" fmla="*/ 0 w 924233"/>
              <a:gd name="connsiteY0" fmla="*/ 0 h 127819"/>
              <a:gd name="connsiteX1" fmla="*/ 68826 w 924233"/>
              <a:gd name="connsiteY1" fmla="*/ 98322 h 127819"/>
              <a:gd name="connsiteX2" fmla="*/ 265471 w 924233"/>
              <a:gd name="connsiteY2" fmla="*/ 127819 h 127819"/>
              <a:gd name="connsiteX3" fmla="*/ 737420 w 924233"/>
              <a:gd name="connsiteY3" fmla="*/ 98322 h 127819"/>
              <a:gd name="connsiteX4" fmla="*/ 924233 w 924233"/>
              <a:gd name="connsiteY4" fmla="*/ 0 h 127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4233" h="127819">
                <a:moveTo>
                  <a:pt x="0" y="0"/>
                </a:moveTo>
                <a:cubicBezTo>
                  <a:pt x="12290" y="38509"/>
                  <a:pt x="24581" y="77019"/>
                  <a:pt x="68826" y="98322"/>
                </a:cubicBezTo>
                <a:cubicBezTo>
                  <a:pt x="113071" y="119625"/>
                  <a:pt x="154039" y="127819"/>
                  <a:pt x="265471" y="127819"/>
                </a:cubicBezTo>
                <a:cubicBezTo>
                  <a:pt x="376903" y="127819"/>
                  <a:pt x="627626" y="119625"/>
                  <a:pt x="737420" y="98322"/>
                </a:cubicBezTo>
                <a:cubicBezTo>
                  <a:pt x="847214" y="77019"/>
                  <a:pt x="885723" y="38509"/>
                  <a:pt x="924233" y="0"/>
                </a:cubicBezTo>
              </a:path>
            </a:pathLst>
          </a:custGeom>
          <a:noFill/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C2D1A950-7370-4B59-8E7A-545BB2ADE2C1}"/>
              </a:ext>
            </a:extLst>
          </p:cNvPr>
          <p:cNvSpPr/>
          <p:nvPr/>
        </p:nvSpPr>
        <p:spPr>
          <a:xfrm>
            <a:off x="5665960" y="1641212"/>
            <a:ext cx="272550" cy="449594"/>
          </a:xfrm>
          <a:custGeom>
            <a:avLst/>
            <a:gdLst>
              <a:gd name="connsiteX0" fmla="*/ 272550 w 272550"/>
              <a:gd name="connsiteY0" fmla="*/ 423502 h 449594"/>
              <a:gd name="connsiteX1" fmla="*/ 85737 w 272550"/>
              <a:gd name="connsiteY1" fmla="*/ 443167 h 449594"/>
              <a:gd name="connsiteX2" fmla="*/ 7079 w 272550"/>
              <a:gd name="connsiteY2" fmla="*/ 325180 h 449594"/>
              <a:gd name="connsiteX3" fmla="*/ 7079 w 272550"/>
              <a:gd name="connsiteY3" fmla="*/ 197360 h 449594"/>
              <a:gd name="connsiteX4" fmla="*/ 36576 w 272550"/>
              <a:gd name="connsiteY4" fmla="*/ 30212 h 449594"/>
              <a:gd name="connsiteX5" fmla="*/ 66073 w 272550"/>
              <a:gd name="connsiteY5" fmla="*/ 715 h 449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550" h="449594">
                <a:moveTo>
                  <a:pt x="272550" y="423502"/>
                </a:moveTo>
                <a:cubicBezTo>
                  <a:pt x="201266" y="441528"/>
                  <a:pt x="129982" y="459554"/>
                  <a:pt x="85737" y="443167"/>
                </a:cubicBezTo>
                <a:cubicBezTo>
                  <a:pt x="41492" y="426780"/>
                  <a:pt x="20189" y="366148"/>
                  <a:pt x="7079" y="325180"/>
                </a:cubicBezTo>
                <a:cubicBezTo>
                  <a:pt x="-6031" y="284212"/>
                  <a:pt x="2163" y="246521"/>
                  <a:pt x="7079" y="197360"/>
                </a:cubicBezTo>
                <a:cubicBezTo>
                  <a:pt x="11995" y="148199"/>
                  <a:pt x="26744" y="62986"/>
                  <a:pt x="36576" y="30212"/>
                </a:cubicBezTo>
                <a:cubicBezTo>
                  <a:pt x="46408" y="-2562"/>
                  <a:pt x="56240" y="-924"/>
                  <a:pt x="66073" y="715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F8740CA4-2571-40F5-92B8-4D56A6BD0533}"/>
              </a:ext>
            </a:extLst>
          </p:cNvPr>
          <p:cNvSpPr/>
          <p:nvPr/>
        </p:nvSpPr>
        <p:spPr>
          <a:xfrm>
            <a:off x="5614219" y="786581"/>
            <a:ext cx="264867" cy="757084"/>
          </a:xfrm>
          <a:custGeom>
            <a:avLst/>
            <a:gdLst>
              <a:gd name="connsiteX0" fmla="*/ 186813 w 264867"/>
              <a:gd name="connsiteY0" fmla="*/ 757084 h 757084"/>
              <a:gd name="connsiteX1" fmla="*/ 255639 w 264867"/>
              <a:gd name="connsiteY1" fmla="*/ 648929 h 757084"/>
              <a:gd name="connsiteX2" fmla="*/ 255639 w 264867"/>
              <a:gd name="connsiteY2" fmla="*/ 383458 h 757084"/>
              <a:gd name="connsiteX3" fmla="*/ 176981 w 264867"/>
              <a:gd name="connsiteY3" fmla="*/ 157316 h 757084"/>
              <a:gd name="connsiteX4" fmla="*/ 0 w 264867"/>
              <a:gd name="connsiteY4" fmla="*/ 0 h 757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867" h="757084">
                <a:moveTo>
                  <a:pt x="186813" y="757084"/>
                </a:moveTo>
                <a:cubicBezTo>
                  <a:pt x="215490" y="734142"/>
                  <a:pt x="244168" y="711200"/>
                  <a:pt x="255639" y="648929"/>
                </a:cubicBezTo>
                <a:cubicBezTo>
                  <a:pt x="267110" y="586658"/>
                  <a:pt x="268749" y="465393"/>
                  <a:pt x="255639" y="383458"/>
                </a:cubicBezTo>
                <a:cubicBezTo>
                  <a:pt x="242529" y="301523"/>
                  <a:pt x="219588" y="221226"/>
                  <a:pt x="176981" y="157316"/>
                </a:cubicBezTo>
                <a:cubicBezTo>
                  <a:pt x="134374" y="93406"/>
                  <a:pt x="67187" y="46703"/>
                  <a:pt x="0" y="0"/>
                </a:cubicBezTo>
              </a:path>
            </a:pathLst>
          </a:custGeom>
          <a:noFill/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reeform: Shape 208">
            <a:extLst>
              <a:ext uri="{FF2B5EF4-FFF2-40B4-BE49-F238E27FC236}">
                <a16:creationId xmlns:a16="http://schemas.microsoft.com/office/drawing/2014/main" id="{F6342282-2988-4081-B41F-FC31499EC74A}"/>
              </a:ext>
            </a:extLst>
          </p:cNvPr>
          <p:cNvSpPr/>
          <p:nvPr/>
        </p:nvSpPr>
        <p:spPr>
          <a:xfrm>
            <a:off x="4503174" y="302498"/>
            <a:ext cx="1552405" cy="385760"/>
          </a:xfrm>
          <a:custGeom>
            <a:avLst/>
            <a:gdLst>
              <a:gd name="connsiteX0" fmla="*/ 1543665 w 1552405"/>
              <a:gd name="connsiteY0" fmla="*/ 384412 h 384412"/>
              <a:gd name="connsiteX1" fmla="*/ 1465007 w 1552405"/>
              <a:gd name="connsiteY1" fmla="*/ 138606 h 384412"/>
              <a:gd name="connsiteX2" fmla="*/ 914400 w 1552405"/>
              <a:gd name="connsiteY2" fmla="*/ 10786 h 384412"/>
              <a:gd name="connsiteX3" fmla="*/ 294968 w 1552405"/>
              <a:gd name="connsiteY3" fmla="*/ 30451 h 384412"/>
              <a:gd name="connsiteX4" fmla="*/ 0 w 1552405"/>
              <a:gd name="connsiteY4" fmla="*/ 217264 h 38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405" h="384412">
                <a:moveTo>
                  <a:pt x="1543665" y="384412"/>
                </a:moveTo>
                <a:cubicBezTo>
                  <a:pt x="1556775" y="292644"/>
                  <a:pt x="1569885" y="200877"/>
                  <a:pt x="1465007" y="138606"/>
                </a:cubicBezTo>
                <a:cubicBezTo>
                  <a:pt x="1360129" y="76335"/>
                  <a:pt x="1109406" y="28812"/>
                  <a:pt x="914400" y="10786"/>
                </a:cubicBezTo>
                <a:cubicBezTo>
                  <a:pt x="719394" y="-7240"/>
                  <a:pt x="447368" y="-3962"/>
                  <a:pt x="294968" y="30451"/>
                </a:cubicBezTo>
                <a:cubicBezTo>
                  <a:pt x="142568" y="64864"/>
                  <a:pt x="71284" y="141064"/>
                  <a:pt x="0" y="217264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C27021BC-3A31-44CF-BD80-6BDFF58B3ADE}"/>
              </a:ext>
            </a:extLst>
          </p:cNvPr>
          <p:cNvCxnSpPr>
            <a:stCxn id="62" idx="2"/>
          </p:cNvCxnSpPr>
          <p:nvPr/>
        </p:nvCxnSpPr>
        <p:spPr>
          <a:xfrm flipH="1">
            <a:off x="7257831" y="6315636"/>
            <a:ext cx="17956" cy="27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Hexagon 212">
            <a:extLst>
              <a:ext uri="{FF2B5EF4-FFF2-40B4-BE49-F238E27FC236}">
                <a16:creationId xmlns:a16="http://schemas.microsoft.com/office/drawing/2014/main" id="{20B5C604-C4E1-4656-A718-9F3083329586}"/>
              </a:ext>
            </a:extLst>
          </p:cNvPr>
          <p:cNvSpPr/>
          <p:nvPr/>
        </p:nvSpPr>
        <p:spPr>
          <a:xfrm>
            <a:off x="259086" y="4000535"/>
            <a:ext cx="161096" cy="148491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986E567-9C38-4CB5-A5FE-B983120816F6}"/>
              </a:ext>
            </a:extLst>
          </p:cNvPr>
          <p:cNvSpPr txBox="1"/>
          <p:nvPr/>
        </p:nvSpPr>
        <p:spPr>
          <a:xfrm>
            <a:off x="413621" y="3965504"/>
            <a:ext cx="8322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ATP production</a:t>
            </a:r>
          </a:p>
        </p:txBody>
      </p:sp>
      <p:sp>
        <p:nvSpPr>
          <p:cNvPr id="215" name="Hexagon 214">
            <a:extLst>
              <a:ext uri="{FF2B5EF4-FFF2-40B4-BE49-F238E27FC236}">
                <a16:creationId xmlns:a16="http://schemas.microsoft.com/office/drawing/2014/main" id="{13A70521-FBF0-43CB-8DFF-28BF87578D9A}"/>
              </a:ext>
            </a:extLst>
          </p:cNvPr>
          <p:cNvSpPr/>
          <p:nvPr/>
        </p:nvSpPr>
        <p:spPr>
          <a:xfrm>
            <a:off x="254036" y="4290267"/>
            <a:ext cx="161096" cy="148491"/>
          </a:xfrm>
          <a:prstGeom prst="hexagon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77514C9-0CBA-4471-9CCE-70524D73C1A2}"/>
              </a:ext>
            </a:extLst>
          </p:cNvPr>
          <p:cNvSpPr txBox="1"/>
          <p:nvPr/>
        </p:nvSpPr>
        <p:spPr>
          <a:xfrm>
            <a:off x="408571" y="4255236"/>
            <a:ext cx="9188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ATP consumption</a:t>
            </a:r>
          </a:p>
        </p:txBody>
      </p:sp>
      <p:sp>
        <p:nvSpPr>
          <p:cNvPr id="217" name="Hexagon 216">
            <a:extLst>
              <a:ext uri="{FF2B5EF4-FFF2-40B4-BE49-F238E27FC236}">
                <a16:creationId xmlns:a16="http://schemas.microsoft.com/office/drawing/2014/main" id="{25A2D727-009E-4DC7-B741-CFD5C12B8710}"/>
              </a:ext>
            </a:extLst>
          </p:cNvPr>
          <p:cNvSpPr/>
          <p:nvPr/>
        </p:nvSpPr>
        <p:spPr>
          <a:xfrm>
            <a:off x="263432" y="4583586"/>
            <a:ext cx="161096" cy="148491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5998E21E-94E0-4D75-B593-CD3821C07587}"/>
              </a:ext>
            </a:extLst>
          </p:cNvPr>
          <p:cNvSpPr txBox="1"/>
          <p:nvPr/>
        </p:nvSpPr>
        <p:spPr>
          <a:xfrm>
            <a:off x="417967" y="4548555"/>
            <a:ext cx="1007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NADH production</a:t>
            </a:r>
          </a:p>
        </p:txBody>
      </p:sp>
      <p:sp>
        <p:nvSpPr>
          <p:cNvPr id="219" name="Hexagon 218">
            <a:extLst>
              <a:ext uri="{FF2B5EF4-FFF2-40B4-BE49-F238E27FC236}">
                <a16:creationId xmlns:a16="http://schemas.microsoft.com/office/drawing/2014/main" id="{E7A2C31D-F904-4388-AA5D-847153114451}"/>
              </a:ext>
            </a:extLst>
          </p:cNvPr>
          <p:cNvSpPr/>
          <p:nvPr/>
        </p:nvSpPr>
        <p:spPr>
          <a:xfrm>
            <a:off x="258382" y="4873318"/>
            <a:ext cx="150189" cy="144915"/>
          </a:xfrm>
          <a:prstGeom prst="hexagon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89FC4EB1-0BC8-4E6A-B5DD-CA770D264F5C}"/>
              </a:ext>
            </a:extLst>
          </p:cNvPr>
          <p:cNvSpPr txBox="1"/>
          <p:nvPr/>
        </p:nvSpPr>
        <p:spPr>
          <a:xfrm>
            <a:off x="412917" y="4838287"/>
            <a:ext cx="1149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NADH consumption</a:t>
            </a:r>
          </a:p>
        </p:txBody>
      </p:sp>
      <p:sp>
        <p:nvSpPr>
          <p:cNvPr id="221" name="Hexagon 220">
            <a:extLst>
              <a:ext uri="{FF2B5EF4-FFF2-40B4-BE49-F238E27FC236}">
                <a16:creationId xmlns:a16="http://schemas.microsoft.com/office/drawing/2014/main" id="{780BAC6D-5C90-46CC-8F0E-4791DCC33298}"/>
              </a:ext>
            </a:extLst>
          </p:cNvPr>
          <p:cNvSpPr/>
          <p:nvPr/>
        </p:nvSpPr>
        <p:spPr>
          <a:xfrm>
            <a:off x="258307" y="5138357"/>
            <a:ext cx="161096" cy="148491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Hexagon 221">
            <a:extLst>
              <a:ext uri="{FF2B5EF4-FFF2-40B4-BE49-F238E27FC236}">
                <a16:creationId xmlns:a16="http://schemas.microsoft.com/office/drawing/2014/main" id="{B5F7BDAA-8145-4B85-92F2-6C70CBB08EFC}"/>
              </a:ext>
            </a:extLst>
          </p:cNvPr>
          <p:cNvSpPr/>
          <p:nvPr/>
        </p:nvSpPr>
        <p:spPr>
          <a:xfrm>
            <a:off x="253257" y="5428089"/>
            <a:ext cx="150189" cy="144915"/>
          </a:xfrm>
          <a:prstGeom prst="hexagon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831C8AE-EF0F-4EE2-85F5-8F3EB0D2F46A}"/>
              </a:ext>
            </a:extLst>
          </p:cNvPr>
          <p:cNvSpPr txBox="1"/>
          <p:nvPr/>
        </p:nvSpPr>
        <p:spPr>
          <a:xfrm>
            <a:off x="402311" y="5124514"/>
            <a:ext cx="100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fed</a:t>
            </a:r>
            <a:r>
              <a:rPr lang="en-US" sz="1000" baseline="-25000" dirty="0" err="1"/>
              <a:t>red</a:t>
            </a:r>
            <a:r>
              <a:rPr lang="en-US" sz="1000" dirty="0"/>
              <a:t> </a:t>
            </a:r>
            <a:r>
              <a:rPr lang="en-US" sz="800" dirty="0"/>
              <a:t>production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DE6B840C-5309-4874-92EE-64A81FA6F6BC}"/>
              </a:ext>
            </a:extLst>
          </p:cNvPr>
          <p:cNvSpPr txBox="1"/>
          <p:nvPr/>
        </p:nvSpPr>
        <p:spPr>
          <a:xfrm>
            <a:off x="397261" y="5414246"/>
            <a:ext cx="11496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fed</a:t>
            </a:r>
            <a:r>
              <a:rPr lang="en-US" sz="1000" baseline="-25000" dirty="0" err="1"/>
              <a:t>red</a:t>
            </a:r>
            <a:r>
              <a:rPr lang="en-US" sz="800" dirty="0"/>
              <a:t> consumption</a:t>
            </a:r>
          </a:p>
        </p:txBody>
      </p:sp>
      <p:sp>
        <p:nvSpPr>
          <p:cNvPr id="225" name="Hexagon 224">
            <a:extLst>
              <a:ext uri="{FF2B5EF4-FFF2-40B4-BE49-F238E27FC236}">
                <a16:creationId xmlns:a16="http://schemas.microsoft.com/office/drawing/2014/main" id="{B9DE24D2-8813-4E60-A2DC-97D892BE1EEA}"/>
              </a:ext>
            </a:extLst>
          </p:cNvPr>
          <p:cNvSpPr/>
          <p:nvPr/>
        </p:nvSpPr>
        <p:spPr>
          <a:xfrm>
            <a:off x="266017" y="5689801"/>
            <a:ext cx="161096" cy="148491"/>
          </a:xfrm>
          <a:prstGeom prst="hex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1BEA992A-581F-4D8A-99AA-08F11A70AC7F}"/>
              </a:ext>
            </a:extLst>
          </p:cNvPr>
          <p:cNvSpPr txBox="1"/>
          <p:nvPr/>
        </p:nvSpPr>
        <p:spPr>
          <a:xfrm>
            <a:off x="420552" y="5654770"/>
            <a:ext cx="1007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NADPH production</a:t>
            </a:r>
          </a:p>
        </p:txBody>
      </p:sp>
      <p:sp>
        <p:nvSpPr>
          <p:cNvPr id="227" name="Hexagon 226">
            <a:extLst>
              <a:ext uri="{FF2B5EF4-FFF2-40B4-BE49-F238E27FC236}">
                <a16:creationId xmlns:a16="http://schemas.microsoft.com/office/drawing/2014/main" id="{5AE3D761-771A-49F8-8A9F-98EEAC232E27}"/>
              </a:ext>
            </a:extLst>
          </p:cNvPr>
          <p:cNvSpPr/>
          <p:nvPr/>
        </p:nvSpPr>
        <p:spPr>
          <a:xfrm>
            <a:off x="260967" y="5979533"/>
            <a:ext cx="150189" cy="144915"/>
          </a:xfrm>
          <a:prstGeom prst="hexagon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A1F3F6A-121E-47EF-84A1-4786A487732F}"/>
              </a:ext>
            </a:extLst>
          </p:cNvPr>
          <p:cNvSpPr txBox="1"/>
          <p:nvPr/>
        </p:nvSpPr>
        <p:spPr>
          <a:xfrm>
            <a:off x="415502" y="5944502"/>
            <a:ext cx="1149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NADPH consumption</a:t>
            </a:r>
          </a:p>
        </p:txBody>
      </p:sp>
      <p:sp>
        <p:nvSpPr>
          <p:cNvPr id="231" name="Hexagon 230">
            <a:extLst>
              <a:ext uri="{FF2B5EF4-FFF2-40B4-BE49-F238E27FC236}">
                <a16:creationId xmlns:a16="http://schemas.microsoft.com/office/drawing/2014/main" id="{24539F18-FA9D-4504-A5F6-29EC744C0E0E}"/>
              </a:ext>
            </a:extLst>
          </p:cNvPr>
          <p:cNvSpPr/>
          <p:nvPr/>
        </p:nvSpPr>
        <p:spPr>
          <a:xfrm>
            <a:off x="3611655" y="2554978"/>
            <a:ext cx="161096" cy="148491"/>
          </a:xfrm>
          <a:prstGeom prst="hexagon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Hexagon 231">
            <a:extLst>
              <a:ext uri="{FF2B5EF4-FFF2-40B4-BE49-F238E27FC236}">
                <a16:creationId xmlns:a16="http://schemas.microsoft.com/office/drawing/2014/main" id="{7908D1A7-8A1C-46D4-9B50-A0CBC2C73EBA}"/>
              </a:ext>
            </a:extLst>
          </p:cNvPr>
          <p:cNvSpPr/>
          <p:nvPr/>
        </p:nvSpPr>
        <p:spPr>
          <a:xfrm>
            <a:off x="5754976" y="2593303"/>
            <a:ext cx="161096" cy="148491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Hexagon 232">
            <a:extLst>
              <a:ext uri="{FF2B5EF4-FFF2-40B4-BE49-F238E27FC236}">
                <a16:creationId xmlns:a16="http://schemas.microsoft.com/office/drawing/2014/main" id="{0649C603-8142-46E2-8ABA-38C07914CE55}"/>
              </a:ext>
            </a:extLst>
          </p:cNvPr>
          <p:cNvSpPr/>
          <p:nvPr/>
        </p:nvSpPr>
        <p:spPr>
          <a:xfrm>
            <a:off x="6192860" y="2648159"/>
            <a:ext cx="161096" cy="148491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Hexagon 233">
            <a:extLst>
              <a:ext uri="{FF2B5EF4-FFF2-40B4-BE49-F238E27FC236}">
                <a16:creationId xmlns:a16="http://schemas.microsoft.com/office/drawing/2014/main" id="{9CE96036-5EC1-4D4E-8A3A-7AB365D7F4F7}"/>
              </a:ext>
            </a:extLst>
          </p:cNvPr>
          <p:cNvSpPr/>
          <p:nvPr/>
        </p:nvSpPr>
        <p:spPr>
          <a:xfrm>
            <a:off x="6424247" y="3763780"/>
            <a:ext cx="161096" cy="148491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Hexagon 234">
            <a:extLst>
              <a:ext uri="{FF2B5EF4-FFF2-40B4-BE49-F238E27FC236}">
                <a16:creationId xmlns:a16="http://schemas.microsoft.com/office/drawing/2014/main" id="{AD0608EA-AE5A-49AA-B597-9849FA92A32C}"/>
              </a:ext>
            </a:extLst>
          </p:cNvPr>
          <p:cNvSpPr/>
          <p:nvPr/>
        </p:nvSpPr>
        <p:spPr>
          <a:xfrm>
            <a:off x="5977898" y="3808208"/>
            <a:ext cx="161096" cy="148491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C90C8BB3-BD9E-49C0-BE45-4CB4AEE01D54}"/>
              </a:ext>
            </a:extLst>
          </p:cNvPr>
          <p:cNvSpPr txBox="1"/>
          <p:nvPr/>
        </p:nvSpPr>
        <p:spPr>
          <a:xfrm>
            <a:off x="7225" y="88978"/>
            <a:ext cx="17886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P. </a:t>
            </a:r>
            <a:r>
              <a:rPr lang="en-US" b="1" i="1" dirty="0" err="1"/>
              <a:t>acidpropionici</a:t>
            </a:r>
            <a:endParaRPr lang="en-US" b="1" i="1" dirty="0"/>
          </a:p>
          <a:p>
            <a:r>
              <a:rPr lang="en-US" dirty="0"/>
              <a:t>Lactate export and bidirectional lactate transport turned off.</a:t>
            </a:r>
          </a:p>
          <a:p>
            <a:r>
              <a:rPr lang="en-US" dirty="0" err="1"/>
              <a:t>Propionyl-CoA:Succinyl-CoA</a:t>
            </a:r>
            <a:r>
              <a:rPr lang="en-US" dirty="0"/>
              <a:t> turned on.</a:t>
            </a:r>
          </a:p>
          <a:p>
            <a:r>
              <a:rPr lang="en-US" dirty="0" err="1"/>
              <a:t>FRDx</a:t>
            </a:r>
            <a:r>
              <a:rPr lang="en-US" dirty="0"/>
              <a:t> on</a:t>
            </a:r>
          </a:p>
          <a:p>
            <a:r>
              <a:rPr lang="en-US" dirty="0"/>
              <a:t>ATPs4r off</a:t>
            </a:r>
          </a:p>
          <a:p>
            <a:r>
              <a:rPr lang="en-US" dirty="0"/>
              <a:t>PFOR off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6263AF-912C-4BB8-B4F8-E4340F7C932E}"/>
              </a:ext>
            </a:extLst>
          </p:cNvPr>
          <p:cNvCxnSpPr>
            <a:cxnSpLocks/>
          </p:cNvCxnSpPr>
          <p:nvPr/>
        </p:nvCxnSpPr>
        <p:spPr>
          <a:xfrm flipH="1">
            <a:off x="7194119" y="5560462"/>
            <a:ext cx="11921" cy="65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09665AEB-ED40-43E3-A6CB-4B2227BAEC41}"/>
              </a:ext>
            </a:extLst>
          </p:cNvPr>
          <p:cNvSpPr txBox="1"/>
          <p:nvPr/>
        </p:nvSpPr>
        <p:spPr>
          <a:xfrm>
            <a:off x="7137269" y="5508488"/>
            <a:ext cx="919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FRDx</a:t>
            </a:r>
            <a:r>
              <a:rPr lang="en-US" sz="1000" dirty="0">
                <a:solidFill>
                  <a:srgbClr val="FF0000"/>
                </a:solidFill>
              </a:rPr>
              <a:t>: 0.94</a:t>
            </a:r>
          </a:p>
        </p:txBody>
      </p:sp>
      <p:sp>
        <p:nvSpPr>
          <p:cNvPr id="180" name="Hexagon 179">
            <a:extLst>
              <a:ext uri="{FF2B5EF4-FFF2-40B4-BE49-F238E27FC236}">
                <a16:creationId xmlns:a16="http://schemas.microsoft.com/office/drawing/2014/main" id="{C397B828-7475-4A1A-850C-F69070003753}"/>
              </a:ext>
            </a:extLst>
          </p:cNvPr>
          <p:cNvSpPr/>
          <p:nvPr/>
        </p:nvSpPr>
        <p:spPr>
          <a:xfrm>
            <a:off x="7053277" y="5547983"/>
            <a:ext cx="150189" cy="144915"/>
          </a:xfrm>
          <a:prstGeom prst="hexagon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Hexagon 180">
            <a:extLst>
              <a:ext uri="{FF2B5EF4-FFF2-40B4-BE49-F238E27FC236}">
                <a16:creationId xmlns:a16="http://schemas.microsoft.com/office/drawing/2014/main" id="{77AF877D-45DC-4F78-A8D8-C5E6994974D2}"/>
              </a:ext>
            </a:extLst>
          </p:cNvPr>
          <p:cNvSpPr/>
          <p:nvPr/>
        </p:nvSpPr>
        <p:spPr>
          <a:xfrm>
            <a:off x="7059981" y="4653813"/>
            <a:ext cx="150189" cy="144915"/>
          </a:xfrm>
          <a:prstGeom prst="hexagon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A864F7-CB81-41D4-9F41-1B5E824A72EF}"/>
              </a:ext>
            </a:extLst>
          </p:cNvPr>
          <p:cNvCxnSpPr>
            <a:stCxn id="65" idx="2"/>
            <a:endCxn id="68" idx="0"/>
          </p:cNvCxnSpPr>
          <p:nvPr/>
        </p:nvCxnSpPr>
        <p:spPr>
          <a:xfrm>
            <a:off x="7231749" y="5090361"/>
            <a:ext cx="1359" cy="18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Hexagon 184">
            <a:extLst>
              <a:ext uri="{FF2B5EF4-FFF2-40B4-BE49-F238E27FC236}">
                <a16:creationId xmlns:a16="http://schemas.microsoft.com/office/drawing/2014/main" id="{8D10E40E-BEC8-4549-8A0D-1E75D153FB61}"/>
              </a:ext>
            </a:extLst>
          </p:cNvPr>
          <p:cNvSpPr/>
          <p:nvPr/>
        </p:nvSpPr>
        <p:spPr>
          <a:xfrm>
            <a:off x="3436047" y="1299355"/>
            <a:ext cx="161096" cy="148491"/>
          </a:xfrm>
          <a:prstGeom prst="hex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Hexagon 185">
            <a:extLst>
              <a:ext uri="{FF2B5EF4-FFF2-40B4-BE49-F238E27FC236}">
                <a16:creationId xmlns:a16="http://schemas.microsoft.com/office/drawing/2014/main" id="{7A759E5F-2D24-4DA6-892B-C815F1FA0F3D}"/>
              </a:ext>
            </a:extLst>
          </p:cNvPr>
          <p:cNvSpPr/>
          <p:nvPr/>
        </p:nvSpPr>
        <p:spPr>
          <a:xfrm>
            <a:off x="3863257" y="714127"/>
            <a:ext cx="161096" cy="148491"/>
          </a:xfrm>
          <a:prstGeom prst="hex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138D9F-4FD3-4880-AB1C-C169F88297D0}"/>
              </a:ext>
            </a:extLst>
          </p:cNvPr>
          <p:cNvCxnSpPr>
            <a:stCxn id="57" idx="2"/>
          </p:cNvCxnSpPr>
          <p:nvPr/>
        </p:nvCxnSpPr>
        <p:spPr>
          <a:xfrm flipH="1">
            <a:off x="8575913" y="5612345"/>
            <a:ext cx="167921" cy="25259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A8B2A9-38C3-40EB-B907-651721B3463E}"/>
              </a:ext>
            </a:extLst>
          </p:cNvPr>
          <p:cNvCxnSpPr>
            <a:endCxn id="62" idx="3"/>
          </p:cNvCxnSpPr>
          <p:nvPr/>
        </p:nvCxnSpPr>
        <p:spPr>
          <a:xfrm flipH="1">
            <a:off x="7592976" y="6113070"/>
            <a:ext cx="592831" cy="5743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Hexagon 169">
            <a:extLst>
              <a:ext uri="{FF2B5EF4-FFF2-40B4-BE49-F238E27FC236}">
                <a16:creationId xmlns:a16="http://schemas.microsoft.com/office/drawing/2014/main" id="{15E6B04B-AD4C-45D3-B11C-F3BF538E8297}"/>
              </a:ext>
            </a:extLst>
          </p:cNvPr>
          <p:cNvSpPr/>
          <p:nvPr/>
        </p:nvSpPr>
        <p:spPr>
          <a:xfrm>
            <a:off x="6580728" y="3987689"/>
            <a:ext cx="161096" cy="148491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Hexagon 172">
            <a:extLst>
              <a:ext uri="{FF2B5EF4-FFF2-40B4-BE49-F238E27FC236}">
                <a16:creationId xmlns:a16="http://schemas.microsoft.com/office/drawing/2014/main" id="{520F0C37-A351-4D3E-BD75-9D4A44ABCD6A}"/>
              </a:ext>
            </a:extLst>
          </p:cNvPr>
          <p:cNvSpPr/>
          <p:nvPr/>
        </p:nvSpPr>
        <p:spPr>
          <a:xfrm>
            <a:off x="7631588" y="6221923"/>
            <a:ext cx="161096" cy="148491"/>
          </a:xfrm>
          <a:prstGeom prst="hexagon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Hexagon 181">
            <a:extLst>
              <a:ext uri="{FF2B5EF4-FFF2-40B4-BE49-F238E27FC236}">
                <a16:creationId xmlns:a16="http://schemas.microsoft.com/office/drawing/2014/main" id="{5393E03B-D4DA-42A1-ABE0-68E36F3F3267}"/>
              </a:ext>
            </a:extLst>
          </p:cNvPr>
          <p:cNvSpPr/>
          <p:nvPr/>
        </p:nvSpPr>
        <p:spPr>
          <a:xfrm>
            <a:off x="8639033" y="5742969"/>
            <a:ext cx="150189" cy="144915"/>
          </a:xfrm>
          <a:prstGeom prst="hexagon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Hexagon 182">
            <a:extLst>
              <a:ext uri="{FF2B5EF4-FFF2-40B4-BE49-F238E27FC236}">
                <a16:creationId xmlns:a16="http://schemas.microsoft.com/office/drawing/2014/main" id="{15E55726-F06A-450A-AC95-16BC65B20053}"/>
              </a:ext>
            </a:extLst>
          </p:cNvPr>
          <p:cNvSpPr/>
          <p:nvPr/>
        </p:nvSpPr>
        <p:spPr>
          <a:xfrm>
            <a:off x="8859244" y="5241119"/>
            <a:ext cx="150189" cy="144915"/>
          </a:xfrm>
          <a:prstGeom prst="hexagon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1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B68EA9-D2AD-45A4-8111-1C999A0FD6D8}"/>
              </a:ext>
            </a:extLst>
          </p:cNvPr>
          <p:cNvSpPr/>
          <p:nvPr/>
        </p:nvSpPr>
        <p:spPr>
          <a:xfrm>
            <a:off x="2446318" y="246193"/>
            <a:ext cx="8793009" cy="62665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EFB36D-DBED-4A76-B841-8F8A582E7DD0}"/>
              </a:ext>
            </a:extLst>
          </p:cNvPr>
          <p:cNvSpPr/>
          <p:nvPr/>
        </p:nvSpPr>
        <p:spPr>
          <a:xfrm>
            <a:off x="2606535" y="432620"/>
            <a:ext cx="8463151" cy="59225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169AB1-7941-43A3-B1CB-A7E68FBD0F35}"/>
              </a:ext>
            </a:extLst>
          </p:cNvPr>
          <p:cNvSpPr txBox="1"/>
          <p:nvPr/>
        </p:nvSpPr>
        <p:spPr>
          <a:xfrm>
            <a:off x="1931407" y="1988989"/>
            <a:ext cx="476299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glc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C53CE0-9C93-4E7E-BF72-E39006CE9F8F}"/>
              </a:ext>
            </a:extLst>
          </p:cNvPr>
          <p:cNvCxnSpPr>
            <a:cxnSpLocks/>
          </p:cNvCxnSpPr>
          <p:nvPr/>
        </p:nvCxnSpPr>
        <p:spPr>
          <a:xfrm>
            <a:off x="2446318" y="2162496"/>
            <a:ext cx="704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C68733-A788-4FB9-9E08-FB27CC018BCA}"/>
              </a:ext>
            </a:extLst>
          </p:cNvPr>
          <p:cNvSpPr txBox="1"/>
          <p:nvPr/>
        </p:nvSpPr>
        <p:spPr>
          <a:xfrm>
            <a:off x="3134374" y="2342183"/>
            <a:ext cx="529566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f6p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BFCCD3-4D6E-40FA-9FFD-D066AA71EB11}"/>
              </a:ext>
            </a:extLst>
          </p:cNvPr>
          <p:cNvCxnSpPr>
            <a:cxnSpLocks/>
          </p:cNvCxnSpPr>
          <p:nvPr/>
        </p:nvCxnSpPr>
        <p:spPr>
          <a:xfrm>
            <a:off x="3605000" y="2528564"/>
            <a:ext cx="261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D7B8F28-3B2C-468B-9034-BFAD010FA20D}"/>
              </a:ext>
            </a:extLst>
          </p:cNvPr>
          <p:cNvSpPr txBox="1"/>
          <p:nvPr/>
        </p:nvSpPr>
        <p:spPr>
          <a:xfrm>
            <a:off x="3894748" y="2321712"/>
            <a:ext cx="528329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fdp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0B687E-8E59-45C1-9687-6209203EB44A}"/>
              </a:ext>
            </a:extLst>
          </p:cNvPr>
          <p:cNvCxnSpPr>
            <a:cxnSpLocks/>
          </p:cNvCxnSpPr>
          <p:nvPr/>
        </p:nvCxnSpPr>
        <p:spPr>
          <a:xfrm>
            <a:off x="4349485" y="2495864"/>
            <a:ext cx="605973" cy="3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B199A5-564A-4025-9CB8-5DD76A033583}"/>
              </a:ext>
            </a:extLst>
          </p:cNvPr>
          <p:cNvSpPr txBox="1"/>
          <p:nvPr/>
        </p:nvSpPr>
        <p:spPr>
          <a:xfrm>
            <a:off x="5014248" y="2340927"/>
            <a:ext cx="570804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g3p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362B84-2826-4705-8597-5180D1DE0C0A}"/>
              </a:ext>
            </a:extLst>
          </p:cNvPr>
          <p:cNvSpPr txBox="1"/>
          <p:nvPr/>
        </p:nvSpPr>
        <p:spPr>
          <a:xfrm>
            <a:off x="4573316" y="2777447"/>
            <a:ext cx="70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Dhap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5FA55D-794A-4474-AA78-D475313C9E3E}"/>
              </a:ext>
            </a:extLst>
          </p:cNvPr>
          <p:cNvCxnSpPr>
            <a:cxnSpLocks/>
          </p:cNvCxnSpPr>
          <p:nvPr/>
        </p:nvCxnSpPr>
        <p:spPr>
          <a:xfrm flipV="1">
            <a:off x="5081943" y="2641418"/>
            <a:ext cx="103792" cy="19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D4E106-7D6E-4846-A0E1-C50A6067DDEB}"/>
              </a:ext>
            </a:extLst>
          </p:cNvPr>
          <p:cNvCxnSpPr>
            <a:cxnSpLocks/>
          </p:cNvCxnSpPr>
          <p:nvPr/>
        </p:nvCxnSpPr>
        <p:spPr>
          <a:xfrm>
            <a:off x="5555054" y="2554691"/>
            <a:ext cx="551507" cy="3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16CD2D-BF83-4F7C-B921-3EC851893E89}"/>
              </a:ext>
            </a:extLst>
          </p:cNvPr>
          <p:cNvSpPr txBox="1"/>
          <p:nvPr/>
        </p:nvSpPr>
        <p:spPr>
          <a:xfrm>
            <a:off x="6038065" y="2336134"/>
            <a:ext cx="888681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1,3dgp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D6DEDA-9E3C-4877-AF09-B410C7D8F3B7}"/>
              </a:ext>
            </a:extLst>
          </p:cNvPr>
          <p:cNvCxnSpPr>
            <a:cxnSpLocks/>
          </p:cNvCxnSpPr>
          <p:nvPr/>
        </p:nvCxnSpPr>
        <p:spPr>
          <a:xfrm>
            <a:off x="6375533" y="2614052"/>
            <a:ext cx="0" cy="30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8D39836-6B34-4793-8064-253066CB4722}"/>
              </a:ext>
            </a:extLst>
          </p:cNvPr>
          <p:cNvSpPr txBox="1"/>
          <p:nvPr/>
        </p:nvSpPr>
        <p:spPr>
          <a:xfrm>
            <a:off x="6067957" y="2760798"/>
            <a:ext cx="570804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3pg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D4D772-F95A-49E5-9B64-2B6245E26514}"/>
              </a:ext>
            </a:extLst>
          </p:cNvPr>
          <p:cNvCxnSpPr>
            <a:cxnSpLocks/>
          </p:cNvCxnSpPr>
          <p:nvPr/>
        </p:nvCxnSpPr>
        <p:spPr>
          <a:xfrm>
            <a:off x="6375533" y="2970952"/>
            <a:ext cx="0" cy="30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E549372-52D0-4FBC-BA47-18F0B0E9E041}"/>
              </a:ext>
            </a:extLst>
          </p:cNvPr>
          <p:cNvSpPr txBox="1"/>
          <p:nvPr/>
        </p:nvSpPr>
        <p:spPr>
          <a:xfrm>
            <a:off x="6077965" y="3095824"/>
            <a:ext cx="570804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2pg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EA51A90-59DB-4B3F-B511-63F9CA54FA27}"/>
              </a:ext>
            </a:extLst>
          </p:cNvPr>
          <p:cNvCxnSpPr>
            <a:cxnSpLocks/>
          </p:cNvCxnSpPr>
          <p:nvPr/>
        </p:nvCxnSpPr>
        <p:spPr>
          <a:xfrm>
            <a:off x="6357081" y="3337051"/>
            <a:ext cx="0" cy="24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2A9F2C1-9E6F-4D69-970E-15A6AEA85B82}"/>
              </a:ext>
            </a:extLst>
          </p:cNvPr>
          <p:cNvSpPr txBox="1"/>
          <p:nvPr/>
        </p:nvSpPr>
        <p:spPr>
          <a:xfrm>
            <a:off x="6106561" y="3495445"/>
            <a:ext cx="582832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67F0B2-2812-4414-BCE9-CDD2341D2093}"/>
              </a:ext>
            </a:extLst>
          </p:cNvPr>
          <p:cNvCxnSpPr>
            <a:cxnSpLocks/>
          </p:cNvCxnSpPr>
          <p:nvPr/>
        </p:nvCxnSpPr>
        <p:spPr>
          <a:xfrm>
            <a:off x="6357081" y="3735500"/>
            <a:ext cx="0" cy="24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F698A6F-D01B-450C-8164-652E71CE3ABE}"/>
              </a:ext>
            </a:extLst>
          </p:cNvPr>
          <p:cNvSpPr txBox="1"/>
          <p:nvPr/>
        </p:nvSpPr>
        <p:spPr>
          <a:xfrm>
            <a:off x="6106561" y="3893893"/>
            <a:ext cx="524893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pyr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91A86E7-5CC1-4B1C-AAF1-DB3B4F1839CD}"/>
              </a:ext>
            </a:extLst>
          </p:cNvPr>
          <p:cNvCxnSpPr>
            <a:cxnSpLocks/>
          </p:cNvCxnSpPr>
          <p:nvPr/>
        </p:nvCxnSpPr>
        <p:spPr>
          <a:xfrm flipV="1">
            <a:off x="6630376" y="4132902"/>
            <a:ext cx="432844" cy="3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E33A0A2-0F0C-4C75-BEE0-724D5E24BEB0}"/>
              </a:ext>
            </a:extLst>
          </p:cNvPr>
          <p:cNvSpPr txBox="1"/>
          <p:nvPr/>
        </p:nvSpPr>
        <p:spPr>
          <a:xfrm>
            <a:off x="7032232" y="3893893"/>
            <a:ext cx="773214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accoa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B5E2BD5-95C8-431C-B933-60AE722510FF}"/>
              </a:ext>
            </a:extLst>
          </p:cNvPr>
          <p:cNvSpPr txBox="1"/>
          <p:nvPr/>
        </p:nvSpPr>
        <p:spPr>
          <a:xfrm>
            <a:off x="6939958" y="4304605"/>
            <a:ext cx="565649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oaa</a:t>
            </a:r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0AAF7F1-C7B2-4156-B455-DF675619038E}"/>
              </a:ext>
            </a:extLst>
          </p:cNvPr>
          <p:cNvSpPr/>
          <p:nvPr/>
        </p:nvSpPr>
        <p:spPr>
          <a:xfrm>
            <a:off x="7592067" y="4470680"/>
            <a:ext cx="593740" cy="158001"/>
          </a:xfrm>
          <a:custGeom>
            <a:avLst/>
            <a:gdLst>
              <a:gd name="connsiteX0" fmla="*/ 0 w 553915"/>
              <a:gd name="connsiteY0" fmla="*/ 7614 h 201045"/>
              <a:gd name="connsiteX1" fmla="*/ 228600 w 553915"/>
              <a:gd name="connsiteY1" fmla="*/ 7614 h 201045"/>
              <a:gd name="connsiteX2" fmla="*/ 422031 w 553915"/>
              <a:gd name="connsiteY2" fmla="*/ 86745 h 201045"/>
              <a:gd name="connsiteX3" fmla="*/ 553915 w 553915"/>
              <a:gd name="connsiteY3" fmla="*/ 201045 h 201045"/>
              <a:gd name="connsiteX4" fmla="*/ 553915 w 553915"/>
              <a:gd name="connsiteY4" fmla="*/ 201045 h 20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915" h="201045">
                <a:moveTo>
                  <a:pt x="0" y="7614"/>
                </a:moveTo>
                <a:cubicBezTo>
                  <a:pt x="79131" y="1019"/>
                  <a:pt x="158262" y="-5575"/>
                  <a:pt x="228600" y="7614"/>
                </a:cubicBezTo>
                <a:cubicBezTo>
                  <a:pt x="298939" y="20803"/>
                  <a:pt x="367812" y="54507"/>
                  <a:pt x="422031" y="86745"/>
                </a:cubicBezTo>
                <a:cubicBezTo>
                  <a:pt x="476250" y="118984"/>
                  <a:pt x="553915" y="201045"/>
                  <a:pt x="553915" y="201045"/>
                </a:cubicBezTo>
                <a:lnTo>
                  <a:pt x="553915" y="201045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5B45068-F820-4C7E-B617-8A10A4259045}"/>
              </a:ext>
            </a:extLst>
          </p:cNvPr>
          <p:cNvSpPr/>
          <p:nvPr/>
        </p:nvSpPr>
        <p:spPr>
          <a:xfrm>
            <a:off x="7447321" y="4151902"/>
            <a:ext cx="842155" cy="330081"/>
          </a:xfrm>
          <a:custGeom>
            <a:avLst/>
            <a:gdLst>
              <a:gd name="connsiteX0" fmla="*/ 3152 w 785668"/>
              <a:gd name="connsiteY0" fmla="*/ 0 h 420006"/>
              <a:gd name="connsiteX1" fmla="*/ 11945 w 785668"/>
              <a:gd name="connsiteY1" fmla="*/ 149469 h 420006"/>
              <a:gd name="connsiteX2" fmla="*/ 99868 w 785668"/>
              <a:gd name="connsiteY2" fmla="*/ 254977 h 420006"/>
              <a:gd name="connsiteX3" fmla="*/ 284506 w 785668"/>
              <a:gd name="connsiteY3" fmla="*/ 378069 h 420006"/>
              <a:gd name="connsiteX4" fmla="*/ 372429 w 785668"/>
              <a:gd name="connsiteY4" fmla="*/ 413238 h 420006"/>
              <a:gd name="connsiteX5" fmla="*/ 592237 w 785668"/>
              <a:gd name="connsiteY5" fmla="*/ 413238 h 420006"/>
              <a:gd name="connsiteX6" fmla="*/ 785668 w 785668"/>
              <a:gd name="connsiteY6" fmla="*/ 342900 h 42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5668" h="420006">
                <a:moveTo>
                  <a:pt x="3152" y="0"/>
                </a:moveTo>
                <a:cubicBezTo>
                  <a:pt x="-511" y="53486"/>
                  <a:pt x="-4174" y="106973"/>
                  <a:pt x="11945" y="149469"/>
                </a:cubicBezTo>
                <a:cubicBezTo>
                  <a:pt x="28064" y="191965"/>
                  <a:pt x="54441" y="216877"/>
                  <a:pt x="99868" y="254977"/>
                </a:cubicBezTo>
                <a:cubicBezTo>
                  <a:pt x="145295" y="293077"/>
                  <a:pt x="239079" y="351692"/>
                  <a:pt x="284506" y="378069"/>
                </a:cubicBezTo>
                <a:cubicBezTo>
                  <a:pt x="329933" y="404446"/>
                  <a:pt x="321141" y="407377"/>
                  <a:pt x="372429" y="413238"/>
                </a:cubicBezTo>
                <a:cubicBezTo>
                  <a:pt x="423717" y="419099"/>
                  <a:pt x="523364" y="424961"/>
                  <a:pt x="592237" y="413238"/>
                </a:cubicBezTo>
                <a:cubicBezTo>
                  <a:pt x="661110" y="401515"/>
                  <a:pt x="723389" y="372207"/>
                  <a:pt x="785668" y="34290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8FFECE-2B2B-4F7D-B9A0-4E2C9BD36D57}"/>
              </a:ext>
            </a:extLst>
          </p:cNvPr>
          <p:cNvSpPr txBox="1"/>
          <p:nvPr/>
        </p:nvSpPr>
        <p:spPr>
          <a:xfrm>
            <a:off x="8275991" y="4191726"/>
            <a:ext cx="549841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coa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A086BF-A459-4C4C-B637-6876810B219C}"/>
              </a:ext>
            </a:extLst>
          </p:cNvPr>
          <p:cNvSpPr txBox="1"/>
          <p:nvPr/>
        </p:nvSpPr>
        <p:spPr>
          <a:xfrm>
            <a:off x="8110489" y="4535369"/>
            <a:ext cx="441934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cit</a:t>
            </a:r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2962E88-C84D-4D28-829F-845E5E90401A}"/>
              </a:ext>
            </a:extLst>
          </p:cNvPr>
          <p:cNvSpPr/>
          <p:nvPr/>
        </p:nvSpPr>
        <p:spPr>
          <a:xfrm>
            <a:off x="8543099" y="4760667"/>
            <a:ext cx="207338" cy="179656"/>
          </a:xfrm>
          <a:custGeom>
            <a:avLst/>
            <a:gdLst>
              <a:gd name="connsiteX0" fmla="*/ 0 w 193431"/>
              <a:gd name="connsiteY0" fmla="*/ 0 h 228600"/>
              <a:gd name="connsiteX1" fmla="*/ 105508 w 193431"/>
              <a:gd name="connsiteY1" fmla="*/ 61546 h 228600"/>
              <a:gd name="connsiteX2" fmla="*/ 167054 w 193431"/>
              <a:gd name="connsiteY2" fmla="*/ 149469 h 228600"/>
              <a:gd name="connsiteX3" fmla="*/ 193431 w 193431"/>
              <a:gd name="connsiteY3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31" h="228600">
                <a:moveTo>
                  <a:pt x="0" y="0"/>
                </a:moveTo>
                <a:cubicBezTo>
                  <a:pt x="38833" y="18317"/>
                  <a:pt x="77666" y="36635"/>
                  <a:pt x="105508" y="61546"/>
                </a:cubicBezTo>
                <a:cubicBezTo>
                  <a:pt x="133350" y="86457"/>
                  <a:pt x="152400" y="121627"/>
                  <a:pt x="167054" y="149469"/>
                </a:cubicBezTo>
                <a:cubicBezTo>
                  <a:pt x="181708" y="177311"/>
                  <a:pt x="187569" y="202955"/>
                  <a:pt x="193431" y="22860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E8BA3F-F695-4E2E-8ABF-F04A75EAE27D}"/>
              </a:ext>
            </a:extLst>
          </p:cNvPr>
          <p:cNvSpPr txBox="1"/>
          <p:nvPr/>
        </p:nvSpPr>
        <p:spPr>
          <a:xfrm>
            <a:off x="8543099" y="4898798"/>
            <a:ext cx="498638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icit</a:t>
            </a:r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6720AD7-2421-4053-966D-938BC74DD285}"/>
              </a:ext>
            </a:extLst>
          </p:cNvPr>
          <p:cNvSpPr/>
          <p:nvPr/>
        </p:nvSpPr>
        <p:spPr>
          <a:xfrm>
            <a:off x="8756259" y="5162565"/>
            <a:ext cx="72319" cy="207295"/>
          </a:xfrm>
          <a:custGeom>
            <a:avLst/>
            <a:gdLst>
              <a:gd name="connsiteX0" fmla="*/ 61546 w 67468"/>
              <a:gd name="connsiteY0" fmla="*/ 0 h 263769"/>
              <a:gd name="connsiteX1" fmla="*/ 61546 w 67468"/>
              <a:gd name="connsiteY1" fmla="*/ 158261 h 263769"/>
              <a:gd name="connsiteX2" fmla="*/ 0 w 67468"/>
              <a:gd name="connsiteY2" fmla="*/ 263769 h 26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68" h="263769">
                <a:moveTo>
                  <a:pt x="61546" y="0"/>
                </a:moveTo>
                <a:cubicBezTo>
                  <a:pt x="66675" y="57150"/>
                  <a:pt x="71804" y="114300"/>
                  <a:pt x="61546" y="158261"/>
                </a:cubicBezTo>
                <a:cubicBezTo>
                  <a:pt x="51288" y="202223"/>
                  <a:pt x="25644" y="232996"/>
                  <a:pt x="0" y="26376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CFFE34-7A8B-4402-B1FF-C08C24BC5D32}"/>
              </a:ext>
            </a:extLst>
          </p:cNvPr>
          <p:cNvSpPr txBox="1"/>
          <p:nvPr/>
        </p:nvSpPr>
        <p:spPr>
          <a:xfrm>
            <a:off x="8471319" y="5322088"/>
            <a:ext cx="545030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akg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713B60F-B6FB-4246-9C2D-FF169B92D9E9}"/>
              </a:ext>
            </a:extLst>
          </p:cNvPr>
          <p:cNvSpPr txBox="1"/>
          <p:nvPr/>
        </p:nvSpPr>
        <p:spPr>
          <a:xfrm>
            <a:off x="6958597" y="6025379"/>
            <a:ext cx="634379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succ</a:t>
            </a: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4BBEFAA-4E3D-42F6-B3BD-A522B763106E}"/>
              </a:ext>
            </a:extLst>
          </p:cNvPr>
          <p:cNvCxnSpPr>
            <a:cxnSpLocks/>
          </p:cNvCxnSpPr>
          <p:nvPr/>
        </p:nvCxnSpPr>
        <p:spPr>
          <a:xfrm>
            <a:off x="7222782" y="4589881"/>
            <a:ext cx="0" cy="315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1D40A3F-8B63-43A5-BD66-ECBDFCC18FA1}"/>
              </a:ext>
            </a:extLst>
          </p:cNvPr>
          <p:cNvSpPr txBox="1"/>
          <p:nvPr/>
        </p:nvSpPr>
        <p:spPr>
          <a:xfrm>
            <a:off x="6946347" y="4800104"/>
            <a:ext cx="570804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2BB88F6-6387-4C2D-A9B4-8704EA9777B2}"/>
              </a:ext>
            </a:extLst>
          </p:cNvPr>
          <p:cNvSpPr txBox="1"/>
          <p:nvPr/>
        </p:nvSpPr>
        <p:spPr>
          <a:xfrm>
            <a:off x="6932241" y="5276492"/>
            <a:ext cx="601733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fum</a:t>
            </a:r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9F0BDAF-DE98-44AF-AF91-5C911819E9ED}"/>
              </a:ext>
            </a:extLst>
          </p:cNvPr>
          <p:cNvSpPr/>
          <p:nvPr/>
        </p:nvSpPr>
        <p:spPr>
          <a:xfrm>
            <a:off x="2717072" y="2164192"/>
            <a:ext cx="3376507" cy="1925522"/>
          </a:xfrm>
          <a:custGeom>
            <a:avLst/>
            <a:gdLst>
              <a:gd name="connsiteX0" fmla="*/ 3150031 w 3150031"/>
              <a:gd name="connsiteY0" fmla="*/ 1886138 h 2440053"/>
              <a:gd name="connsiteX1" fmla="*/ 969538 w 3150031"/>
              <a:gd name="connsiteY1" fmla="*/ 1859761 h 2440053"/>
              <a:gd name="connsiteX2" fmla="*/ 389246 w 3150031"/>
              <a:gd name="connsiteY2" fmla="*/ 1859761 h 2440053"/>
              <a:gd name="connsiteX3" fmla="*/ 239777 w 3150031"/>
              <a:gd name="connsiteY3" fmla="*/ 1121207 h 2440053"/>
              <a:gd name="connsiteX4" fmla="*/ 222192 w 3150031"/>
              <a:gd name="connsiteY4" fmla="*/ 461784 h 2440053"/>
              <a:gd name="connsiteX5" fmla="*/ 160646 w 3150031"/>
              <a:gd name="connsiteY5" fmla="*/ 57338 h 2440053"/>
              <a:gd name="connsiteX6" fmla="*/ 99100 w 3150031"/>
              <a:gd name="connsiteY6" fmla="*/ 57338 h 2440053"/>
              <a:gd name="connsiteX7" fmla="*/ 2384 w 3150031"/>
              <a:gd name="connsiteY7" fmla="*/ 567292 h 2440053"/>
              <a:gd name="connsiteX8" fmla="*/ 37554 w 3150031"/>
              <a:gd name="connsiteY8" fmla="*/ 1701500 h 2440053"/>
              <a:gd name="connsiteX9" fmla="*/ 125477 w 3150031"/>
              <a:gd name="connsiteY9" fmla="*/ 2229038 h 2440053"/>
              <a:gd name="connsiteX10" fmla="*/ 995915 w 3150031"/>
              <a:gd name="connsiteY10" fmla="*/ 2404884 h 2440053"/>
              <a:gd name="connsiteX11" fmla="*/ 1716884 w 3150031"/>
              <a:gd name="connsiteY11" fmla="*/ 2440053 h 2440053"/>
              <a:gd name="connsiteX12" fmla="*/ 3132446 w 3150031"/>
              <a:gd name="connsiteY12" fmla="*/ 2431261 h 2440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50031" h="2440053">
                <a:moveTo>
                  <a:pt x="3150031" y="1886138"/>
                </a:moveTo>
                <a:lnTo>
                  <a:pt x="969538" y="1859761"/>
                </a:lnTo>
                <a:cubicBezTo>
                  <a:pt x="509407" y="1855365"/>
                  <a:pt x="510873" y="1982853"/>
                  <a:pt x="389246" y="1859761"/>
                </a:cubicBezTo>
                <a:cubicBezTo>
                  <a:pt x="267619" y="1736669"/>
                  <a:pt x="267619" y="1354203"/>
                  <a:pt x="239777" y="1121207"/>
                </a:cubicBezTo>
                <a:cubicBezTo>
                  <a:pt x="211935" y="888211"/>
                  <a:pt x="235380" y="639095"/>
                  <a:pt x="222192" y="461784"/>
                </a:cubicBezTo>
                <a:cubicBezTo>
                  <a:pt x="209004" y="284473"/>
                  <a:pt x="181161" y="124746"/>
                  <a:pt x="160646" y="57338"/>
                </a:cubicBezTo>
                <a:cubicBezTo>
                  <a:pt x="140131" y="-10070"/>
                  <a:pt x="125477" y="-27654"/>
                  <a:pt x="99100" y="57338"/>
                </a:cubicBezTo>
                <a:cubicBezTo>
                  <a:pt x="72723" y="142330"/>
                  <a:pt x="12642" y="293265"/>
                  <a:pt x="2384" y="567292"/>
                </a:cubicBezTo>
                <a:cubicBezTo>
                  <a:pt x="-7874" y="841319"/>
                  <a:pt x="17039" y="1424543"/>
                  <a:pt x="37554" y="1701500"/>
                </a:cubicBezTo>
                <a:cubicBezTo>
                  <a:pt x="58069" y="1978457"/>
                  <a:pt x="-34250" y="2111807"/>
                  <a:pt x="125477" y="2229038"/>
                </a:cubicBezTo>
                <a:cubicBezTo>
                  <a:pt x="285204" y="2346269"/>
                  <a:pt x="730680" y="2369715"/>
                  <a:pt x="995915" y="2404884"/>
                </a:cubicBezTo>
                <a:cubicBezTo>
                  <a:pt x="1261149" y="2440053"/>
                  <a:pt x="1716884" y="2440053"/>
                  <a:pt x="1716884" y="2440053"/>
                </a:cubicBezTo>
                <a:lnTo>
                  <a:pt x="3132446" y="2431261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52268F6-3DCA-4E2A-BE68-755619CD6D7F}"/>
              </a:ext>
            </a:extLst>
          </p:cNvPr>
          <p:cNvSpPr txBox="1"/>
          <p:nvPr/>
        </p:nvSpPr>
        <p:spPr>
          <a:xfrm>
            <a:off x="9912130" y="3893893"/>
            <a:ext cx="421315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07CA652-77B7-4228-965C-7A0FD3891B62}"/>
              </a:ext>
            </a:extLst>
          </p:cNvPr>
          <p:cNvCxnSpPr>
            <a:cxnSpLocks/>
          </p:cNvCxnSpPr>
          <p:nvPr/>
        </p:nvCxnSpPr>
        <p:spPr>
          <a:xfrm>
            <a:off x="10333445" y="4039022"/>
            <a:ext cx="1179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89BE22B-FA98-4CBA-A571-FD720C90CDF0}"/>
              </a:ext>
            </a:extLst>
          </p:cNvPr>
          <p:cNvSpPr txBox="1"/>
          <p:nvPr/>
        </p:nvSpPr>
        <p:spPr>
          <a:xfrm>
            <a:off x="11564208" y="3896392"/>
            <a:ext cx="421315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E5222AC-E169-430C-A15B-FC7087482DAE}"/>
              </a:ext>
            </a:extLst>
          </p:cNvPr>
          <p:cNvCxnSpPr>
            <a:stCxn id="62" idx="2"/>
          </p:cNvCxnSpPr>
          <p:nvPr/>
        </p:nvCxnSpPr>
        <p:spPr>
          <a:xfrm>
            <a:off x="7249964" y="6582312"/>
            <a:ext cx="54305" cy="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6E786CB-AD7D-42BE-BEDB-1E7EC8AC837A}"/>
              </a:ext>
            </a:extLst>
          </p:cNvPr>
          <p:cNvSpPr txBox="1"/>
          <p:nvPr/>
        </p:nvSpPr>
        <p:spPr>
          <a:xfrm>
            <a:off x="6957354" y="6525883"/>
            <a:ext cx="634379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succ</a:t>
            </a: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2720A03-9984-41F9-B0AE-14E8576C2590}"/>
              </a:ext>
            </a:extLst>
          </p:cNvPr>
          <p:cNvSpPr txBox="1"/>
          <p:nvPr/>
        </p:nvSpPr>
        <p:spPr>
          <a:xfrm>
            <a:off x="3123160" y="1950406"/>
            <a:ext cx="570804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g6p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8C0F5AD-A7C6-48BC-B4AE-0FBADA47CF87}"/>
              </a:ext>
            </a:extLst>
          </p:cNvPr>
          <p:cNvCxnSpPr>
            <a:cxnSpLocks/>
          </p:cNvCxnSpPr>
          <p:nvPr/>
        </p:nvCxnSpPr>
        <p:spPr>
          <a:xfrm>
            <a:off x="3408562" y="2162745"/>
            <a:ext cx="0" cy="25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4DD53A9-9488-4096-87D3-930438A74E84}"/>
              </a:ext>
            </a:extLst>
          </p:cNvPr>
          <p:cNvSpPr txBox="1"/>
          <p:nvPr/>
        </p:nvSpPr>
        <p:spPr>
          <a:xfrm>
            <a:off x="3091757" y="2176270"/>
            <a:ext cx="701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PGI: 0.59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AE978F4-FE49-4B69-8C20-614AAC6F4B8E}"/>
              </a:ext>
            </a:extLst>
          </p:cNvPr>
          <p:cNvSpPr txBox="1"/>
          <p:nvPr/>
        </p:nvSpPr>
        <p:spPr>
          <a:xfrm>
            <a:off x="5464036" y="2319073"/>
            <a:ext cx="830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GAPD: 1.73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E34D411-79F5-4A06-8804-901CF3B676B4}"/>
              </a:ext>
            </a:extLst>
          </p:cNvPr>
          <p:cNvSpPr txBox="1"/>
          <p:nvPr/>
        </p:nvSpPr>
        <p:spPr>
          <a:xfrm>
            <a:off x="6337501" y="2626749"/>
            <a:ext cx="73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PGK: 1.73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9485C2B-8155-4498-AFBF-0A6CBF08E172}"/>
              </a:ext>
            </a:extLst>
          </p:cNvPr>
          <p:cNvSpPr txBox="1"/>
          <p:nvPr/>
        </p:nvSpPr>
        <p:spPr>
          <a:xfrm>
            <a:off x="6384486" y="3036287"/>
            <a:ext cx="783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PGM: 1.68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CFBA6F2-0AFC-4F66-8FBD-9E11BC63A4E9}"/>
              </a:ext>
            </a:extLst>
          </p:cNvPr>
          <p:cNvSpPr txBox="1"/>
          <p:nvPr/>
        </p:nvSpPr>
        <p:spPr>
          <a:xfrm>
            <a:off x="6357081" y="3335874"/>
            <a:ext cx="758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ENO: 1.68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868AB95-56DD-42C4-8D14-73ABD4C48669}"/>
              </a:ext>
            </a:extLst>
          </p:cNvPr>
          <p:cNvSpPr txBox="1"/>
          <p:nvPr/>
        </p:nvSpPr>
        <p:spPr>
          <a:xfrm>
            <a:off x="3056148" y="1454506"/>
            <a:ext cx="704828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g6pB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E1E3406-9BB7-4537-8CC1-269FB60ECCC3}"/>
              </a:ext>
            </a:extLst>
          </p:cNvPr>
          <p:cNvCxnSpPr>
            <a:cxnSpLocks/>
          </p:cNvCxnSpPr>
          <p:nvPr/>
        </p:nvCxnSpPr>
        <p:spPr>
          <a:xfrm flipV="1">
            <a:off x="3419245" y="1749360"/>
            <a:ext cx="1" cy="27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E78F4E6-EFC1-4429-ACBA-70541A5FE495}"/>
              </a:ext>
            </a:extLst>
          </p:cNvPr>
          <p:cNvSpPr txBox="1"/>
          <p:nvPr/>
        </p:nvSpPr>
        <p:spPr>
          <a:xfrm>
            <a:off x="2744336" y="1781434"/>
            <a:ext cx="771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G6PI: 0.40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160E7C-0511-498F-B777-6E7867294FAA}"/>
              </a:ext>
            </a:extLst>
          </p:cNvPr>
          <p:cNvSpPr txBox="1"/>
          <p:nvPr/>
        </p:nvSpPr>
        <p:spPr>
          <a:xfrm>
            <a:off x="3046314" y="900106"/>
            <a:ext cx="627506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6pgl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419C52B-0C54-4185-857E-61492C94057B}"/>
              </a:ext>
            </a:extLst>
          </p:cNvPr>
          <p:cNvCxnSpPr>
            <a:cxnSpLocks/>
          </p:cNvCxnSpPr>
          <p:nvPr/>
        </p:nvCxnSpPr>
        <p:spPr>
          <a:xfrm flipH="1" flipV="1">
            <a:off x="3405671" y="1194031"/>
            <a:ext cx="6899" cy="32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A53DA92-1FF8-47BC-9373-EB3B7DEFD027}"/>
              </a:ext>
            </a:extLst>
          </p:cNvPr>
          <p:cNvSpPr txBox="1"/>
          <p:nvPr/>
        </p:nvSpPr>
        <p:spPr>
          <a:xfrm>
            <a:off x="2519478" y="1252330"/>
            <a:ext cx="1026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G6PDH2r: 0.40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41DCEA-665C-4D7D-A7ED-D5F0F3889912}"/>
              </a:ext>
            </a:extLst>
          </p:cNvPr>
          <p:cNvCxnSpPr>
            <a:cxnSpLocks/>
          </p:cNvCxnSpPr>
          <p:nvPr/>
        </p:nvCxnSpPr>
        <p:spPr>
          <a:xfrm flipV="1">
            <a:off x="3388738" y="786530"/>
            <a:ext cx="123958" cy="16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888487D-DA3B-4FDD-9BCC-6AA50EA681E2}"/>
              </a:ext>
            </a:extLst>
          </p:cNvPr>
          <p:cNvSpPr txBox="1"/>
          <p:nvPr/>
        </p:nvSpPr>
        <p:spPr>
          <a:xfrm>
            <a:off x="3132199" y="457503"/>
            <a:ext cx="674175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6pgc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FB1EC54-F262-4532-A960-CCA1617C3669}"/>
              </a:ext>
            </a:extLst>
          </p:cNvPr>
          <p:cNvSpPr txBox="1"/>
          <p:nvPr/>
        </p:nvSpPr>
        <p:spPr>
          <a:xfrm>
            <a:off x="2760436" y="759571"/>
            <a:ext cx="725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PGL: 0.40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88F3269-A62B-44F8-82A4-B64A1ADD7542}"/>
              </a:ext>
            </a:extLst>
          </p:cNvPr>
          <p:cNvCxnSpPr>
            <a:cxnSpLocks/>
          </p:cNvCxnSpPr>
          <p:nvPr/>
        </p:nvCxnSpPr>
        <p:spPr>
          <a:xfrm flipV="1">
            <a:off x="3718394" y="663751"/>
            <a:ext cx="362404" cy="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7F30F03-C9D9-46C5-BEC5-B8BDA2BAB3CD}"/>
              </a:ext>
            </a:extLst>
          </p:cNvPr>
          <p:cNvSpPr txBox="1"/>
          <p:nvPr/>
        </p:nvSpPr>
        <p:spPr>
          <a:xfrm>
            <a:off x="4043659" y="488515"/>
            <a:ext cx="670463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ru5p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360E803-D471-4347-A18B-1CB5FA05FAD6}"/>
              </a:ext>
            </a:extLst>
          </p:cNvPr>
          <p:cNvSpPr txBox="1"/>
          <p:nvPr/>
        </p:nvSpPr>
        <p:spPr>
          <a:xfrm>
            <a:off x="3608069" y="420952"/>
            <a:ext cx="770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GND: 0.40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10518E9-5601-4453-BC84-D774AAF5AE14}"/>
              </a:ext>
            </a:extLst>
          </p:cNvPr>
          <p:cNvSpPr txBox="1"/>
          <p:nvPr/>
        </p:nvSpPr>
        <p:spPr>
          <a:xfrm>
            <a:off x="3406770" y="2648159"/>
            <a:ext cx="716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PFK: 0.84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8A9BF62-FB95-4C62-816F-F033EF415843}"/>
              </a:ext>
            </a:extLst>
          </p:cNvPr>
          <p:cNvSpPr txBox="1"/>
          <p:nvPr/>
        </p:nvSpPr>
        <p:spPr>
          <a:xfrm>
            <a:off x="5102776" y="2669870"/>
            <a:ext cx="682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TPI: 0.84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E7706AA-5781-49C4-8C93-66B8BC76B72A}"/>
              </a:ext>
            </a:extLst>
          </p:cNvPr>
          <p:cNvSpPr txBox="1"/>
          <p:nvPr/>
        </p:nvSpPr>
        <p:spPr>
          <a:xfrm>
            <a:off x="4333292" y="2493499"/>
            <a:ext cx="728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FBA: 0.84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DE0935A-E1E4-4345-A4B7-2E5AB06C911A}"/>
              </a:ext>
            </a:extLst>
          </p:cNvPr>
          <p:cNvSpPr txBox="1"/>
          <p:nvPr/>
        </p:nvSpPr>
        <p:spPr>
          <a:xfrm>
            <a:off x="7946391" y="5789407"/>
            <a:ext cx="881465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succoa</a:t>
            </a: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D8CAEC7-5523-4F11-8DAE-CC4E703B3126}"/>
              </a:ext>
            </a:extLst>
          </p:cNvPr>
          <p:cNvSpPr txBox="1"/>
          <p:nvPr/>
        </p:nvSpPr>
        <p:spPr>
          <a:xfrm>
            <a:off x="8792418" y="5561594"/>
            <a:ext cx="972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AKGDC: 0.048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4F4E6F1-47F1-46FB-9DF4-2E804B8E2522}"/>
              </a:ext>
            </a:extLst>
          </p:cNvPr>
          <p:cNvCxnSpPr>
            <a:cxnSpLocks/>
          </p:cNvCxnSpPr>
          <p:nvPr/>
        </p:nvCxnSpPr>
        <p:spPr>
          <a:xfrm flipV="1">
            <a:off x="4629049" y="668221"/>
            <a:ext cx="362404" cy="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B739E9C-E6F7-4C79-BE81-DA85968476E2}"/>
              </a:ext>
            </a:extLst>
          </p:cNvPr>
          <p:cNvSpPr txBox="1"/>
          <p:nvPr/>
        </p:nvSpPr>
        <p:spPr>
          <a:xfrm>
            <a:off x="4986838" y="473870"/>
            <a:ext cx="688676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xu5p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22E0711-5F40-4A68-AE4C-70745AA18226}"/>
              </a:ext>
            </a:extLst>
          </p:cNvPr>
          <p:cNvSpPr txBox="1"/>
          <p:nvPr/>
        </p:nvSpPr>
        <p:spPr>
          <a:xfrm>
            <a:off x="4563505" y="417358"/>
            <a:ext cx="691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RPE:0.25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3025C7E-DE88-4AFF-955C-90EF981D3E11}"/>
              </a:ext>
            </a:extLst>
          </p:cNvPr>
          <p:cNvSpPr txBox="1"/>
          <p:nvPr/>
        </p:nvSpPr>
        <p:spPr>
          <a:xfrm>
            <a:off x="6517931" y="3692846"/>
            <a:ext cx="720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PYK: 0.59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BE1AA4C-55B1-4FFB-ABBB-B939EA2A8F63}"/>
              </a:ext>
            </a:extLst>
          </p:cNvPr>
          <p:cNvSpPr txBox="1"/>
          <p:nvPr/>
        </p:nvSpPr>
        <p:spPr>
          <a:xfrm>
            <a:off x="6778541" y="3894248"/>
            <a:ext cx="809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PDH: 0.22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53A7483-702F-47E0-BBFD-F9C5482EEA13}"/>
              </a:ext>
            </a:extLst>
          </p:cNvPr>
          <p:cNvSpPr txBox="1"/>
          <p:nvPr/>
        </p:nvSpPr>
        <p:spPr>
          <a:xfrm>
            <a:off x="7623937" y="4241441"/>
            <a:ext cx="6641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CS: 0.096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5D0FC6C-4C6D-48B2-83B8-FE6B45FEAF08}"/>
              </a:ext>
            </a:extLst>
          </p:cNvPr>
          <p:cNvSpPr txBox="1"/>
          <p:nvPr/>
        </p:nvSpPr>
        <p:spPr>
          <a:xfrm>
            <a:off x="8946141" y="5164460"/>
            <a:ext cx="1354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ICDHX: 0.096 (ERROR)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5F61C51-7D14-48A5-B86F-FD830D1815AA}"/>
              </a:ext>
            </a:extLst>
          </p:cNvPr>
          <p:cNvSpPr txBox="1"/>
          <p:nvPr/>
        </p:nvSpPr>
        <p:spPr>
          <a:xfrm>
            <a:off x="7300105" y="6488787"/>
            <a:ext cx="1445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Succinate export: 0.00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E3B5558-8983-4052-894F-6941FF30888D}"/>
              </a:ext>
            </a:extLst>
          </p:cNvPr>
          <p:cNvSpPr txBox="1"/>
          <p:nvPr/>
        </p:nvSpPr>
        <p:spPr>
          <a:xfrm>
            <a:off x="7829479" y="6112868"/>
            <a:ext cx="1027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SUCOASc</a:t>
            </a:r>
            <a:r>
              <a:rPr lang="en-US" sz="1000" dirty="0">
                <a:solidFill>
                  <a:srgbClr val="FF0000"/>
                </a:solidFill>
              </a:rPr>
              <a:t>: 0.048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9EC4129-5B96-49DC-B555-473FE77A1409}"/>
              </a:ext>
            </a:extLst>
          </p:cNvPr>
          <p:cNvSpPr txBox="1"/>
          <p:nvPr/>
        </p:nvSpPr>
        <p:spPr>
          <a:xfrm>
            <a:off x="2357969" y="2804834"/>
            <a:ext cx="11199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GLCPTS: 1.00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0C3461E-D418-40D7-93D1-C5A0164B02FB}"/>
              </a:ext>
            </a:extLst>
          </p:cNvPr>
          <p:cNvSpPr txBox="1"/>
          <p:nvPr/>
        </p:nvSpPr>
        <p:spPr>
          <a:xfrm>
            <a:off x="4670656" y="1237096"/>
            <a:ext cx="577677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e4p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DEB7F80-92B0-443F-8AE1-D23D1504F7C8}"/>
              </a:ext>
            </a:extLst>
          </p:cNvPr>
          <p:cNvSpPr txBox="1"/>
          <p:nvPr/>
        </p:nvSpPr>
        <p:spPr>
          <a:xfrm>
            <a:off x="3811511" y="1666289"/>
            <a:ext cx="787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TKT2: 0.12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A33C18D-A9A5-4294-9FED-EAA0762F4ADC}"/>
              </a:ext>
            </a:extLst>
          </p:cNvPr>
          <p:cNvSpPr txBox="1"/>
          <p:nvPr/>
        </p:nvSpPr>
        <p:spPr>
          <a:xfrm>
            <a:off x="5979999" y="1819155"/>
            <a:ext cx="550185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s7p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44E454E-38B6-4741-B8A6-F3208541FBB6}"/>
              </a:ext>
            </a:extLst>
          </p:cNvPr>
          <p:cNvSpPr txBox="1"/>
          <p:nvPr/>
        </p:nvSpPr>
        <p:spPr>
          <a:xfrm>
            <a:off x="4722527" y="1713745"/>
            <a:ext cx="794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TALA: 0.13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D7C84BC-4215-4E52-B300-15F6BC655890}"/>
              </a:ext>
            </a:extLst>
          </p:cNvPr>
          <p:cNvSpPr txBox="1"/>
          <p:nvPr/>
        </p:nvSpPr>
        <p:spPr>
          <a:xfrm>
            <a:off x="5944923" y="598038"/>
            <a:ext cx="539876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r5p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00BFF57-EECC-4E60-B98D-2C6A4962AB4C}"/>
              </a:ext>
            </a:extLst>
          </p:cNvPr>
          <p:cNvSpPr txBox="1"/>
          <p:nvPr/>
        </p:nvSpPr>
        <p:spPr>
          <a:xfrm>
            <a:off x="5407078" y="1478828"/>
            <a:ext cx="756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TKT1:0.13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2758A13-2865-493E-81E5-2193BB45FE55}"/>
              </a:ext>
            </a:extLst>
          </p:cNvPr>
          <p:cNvSpPr txBox="1"/>
          <p:nvPr/>
        </p:nvSpPr>
        <p:spPr>
          <a:xfrm>
            <a:off x="5931117" y="248482"/>
            <a:ext cx="658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RPI:0.15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C5FDBE7-1DC9-4C09-A2D5-174414776D0E}"/>
              </a:ext>
            </a:extLst>
          </p:cNvPr>
          <p:cNvSpPr txBox="1"/>
          <p:nvPr/>
        </p:nvSpPr>
        <p:spPr>
          <a:xfrm>
            <a:off x="10379231" y="4134224"/>
            <a:ext cx="1342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Acetate export: 0.017</a:t>
            </a: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790FEFBC-3A1C-496D-9361-202D07E8836E}"/>
              </a:ext>
            </a:extLst>
          </p:cNvPr>
          <p:cNvSpPr/>
          <p:nvPr/>
        </p:nvSpPr>
        <p:spPr>
          <a:xfrm>
            <a:off x="6160240" y="3748569"/>
            <a:ext cx="94852" cy="208633"/>
          </a:xfrm>
          <a:custGeom>
            <a:avLst/>
            <a:gdLst>
              <a:gd name="connsiteX0" fmla="*/ 88490 w 88490"/>
              <a:gd name="connsiteY0" fmla="*/ 0 h 265471"/>
              <a:gd name="connsiteX1" fmla="*/ 9832 w 88490"/>
              <a:gd name="connsiteY1" fmla="*/ 108155 h 265471"/>
              <a:gd name="connsiteX2" fmla="*/ 9832 w 88490"/>
              <a:gd name="connsiteY2" fmla="*/ 216310 h 265471"/>
              <a:gd name="connsiteX3" fmla="*/ 88490 w 88490"/>
              <a:gd name="connsiteY3" fmla="*/ 265471 h 265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490" h="265471">
                <a:moveTo>
                  <a:pt x="88490" y="0"/>
                </a:moveTo>
                <a:cubicBezTo>
                  <a:pt x="55716" y="36051"/>
                  <a:pt x="22942" y="72103"/>
                  <a:pt x="9832" y="108155"/>
                </a:cubicBezTo>
                <a:cubicBezTo>
                  <a:pt x="-3278" y="144207"/>
                  <a:pt x="-3278" y="190091"/>
                  <a:pt x="9832" y="216310"/>
                </a:cubicBezTo>
                <a:cubicBezTo>
                  <a:pt x="22942" y="242529"/>
                  <a:pt x="55716" y="254000"/>
                  <a:pt x="88490" y="265471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1E17013-9B15-4A47-B901-1915DA668313}"/>
              </a:ext>
            </a:extLst>
          </p:cNvPr>
          <p:cNvSpPr txBox="1"/>
          <p:nvPr/>
        </p:nvSpPr>
        <p:spPr>
          <a:xfrm>
            <a:off x="5299650" y="3778479"/>
            <a:ext cx="793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PPS: 0.056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83344E7-F1A9-406C-B9D2-B6F6039958EC}"/>
              </a:ext>
            </a:extLst>
          </p:cNvPr>
          <p:cNvSpPr txBox="1"/>
          <p:nvPr/>
        </p:nvSpPr>
        <p:spPr>
          <a:xfrm>
            <a:off x="6415393" y="4628999"/>
            <a:ext cx="745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MDH: 1.06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6B51029-66B3-4170-940E-107C610BD61F}"/>
              </a:ext>
            </a:extLst>
          </p:cNvPr>
          <p:cNvSpPr txBox="1"/>
          <p:nvPr/>
        </p:nvSpPr>
        <p:spPr>
          <a:xfrm>
            <a:off x="6581534" y="5117139"/>
            <a:ext cx="745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FUM: 1.06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5909AF0-1305-4725-BB85-54E685D6730C}"/>
              </a:ext>
            </a:extLst>
          </p:cNvPr>
          <p:cNvCxnSpPr>
            <a:cxnSpLocks/>
          </p:cNvCxnSpPr>
          <p:nvPr/>
        </p:nvCxnSpPr>
        <p:spPr>
          <a:xfrm flipV="1">
            <a:off x="2037979" y="5068439"/>
            <a:ext cx="1086218" cy="2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28C58878-7988-45F4-9A0E-D7CBF235DC14}"/>
              </a:ext>
            </a:extLst>
          </p:cNvPr>
          <p:cNvSpPr txBox="1"/>
          <p:nvPr/>
        </p:nvSpPr>
        <p:spPr>
          <a:xfrm>
            <a:off x="1659849" y="4872308"/>
            <a:ext cx="484822" cy="29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3E33463-DD60-44AC-B164-D19AFCA97782}"/>
              </a:ext>
            </a:extLst>
          </p:cNvPr>
          <p:cNvSpPr txBox="1"/>
          <p:nvPr/>
        </p:nvSpPr>
        <p:spPr>
          <a:xfrm>
            <a:off x="1943585" y="4824729"/>
            <a:ext cx="1680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Formate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transport</a:t>
            </a:r>
            <a:r>
              <a:rPr lang="en-US" sz="1000" dirty="0">
                <a:solidFill>
                  <a:srgbClr val="FF0000"/>
                </a:solidFill>
              </a:rPr>
              <a:t>: 0.011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F96C949-7565-4C27-A709-D396D76F3B5D}"/>
              </a:ext>
            </a:extLst>
          </p:cNvPr>
          <p:cNvSpPr/>
          <p:nvPr/>
        </p:nvSpPr>
        <p:spPr>
          <a:xfrm>
            <a:off x="4478523" y="2495864"/>
            <a:ext cx="314782" cy="337885"/>
          </a:xfrm>
          <a:custGeom>
            <a:avLst/>
            <a:gdLst>
              <a:gd name="connsiteX0" fmla="*/ 0 w 308529"/>
              <a:gd name="connsiteY0" fmla="*/ 0 h 216310"/>
              <a:gd name="connsiteX1" fmla="*/ 167148 w 308529"/>
              <a:gd name="connsiteY1" fmla="*/ 19664 h 216310"/>
              <a:gd name="connsiteX2" fmla="*/ 294968 w 308529"/>
              <a:gd name="connsiteY2" fmla="*/ 117987 h 216310"/>
              <a:gd name="connsiteX3" fmla="*/ 304800 w 308529"/>
              <a:gd name="connsiteY3" fmla="*/ 216310 h 216310"/>
              <a:gd name="connsiteX4" fmla="*/ 304800 w 308529"/>
              <a:gd name="connsiteY4" fmla="*/ 216310 h 216310"/>
              <a:gd name="connsiteX5" fmla="*/ 304800 w 308529"/>
              <a:gd name="connsiteY5" fmla="*/ 216310 h 216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529" h="216310">
                <a:moveTo>
                  <a:pt x="0" y="0"/>
                </a:moveTo>
                <a:cubicBezTo>
                  <a:pt x="58993" y="0"/>
                  <a:pt x="117987" y="0"/>
                  <a:pt x="167148" y="19664"/>
                </a:cubicBezTo>
                <a:cubicBezTo>
                  <a:pt x="216309" y="39328"/>
                  <a:pt x="272026" y="85213"/>
                  <a:pt x="294968" y="117987"/>
                </a:cubicBezTo>
                <a:cubicBezTo>
                  <a:pt x="317910" y="150761"/>
                  <a:pt x="304800" y="216310"/>
                  <a:pt x="304800" y="216310"/>
                </a:cubicBezTo>
                <a:lnTo>
                  <a:pt x="304800" y="216310"/>
                </a:lnTo>
                <a:lnTo>
                  <a:pt x="304800" y="21631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D602BEA-BD87-45CE-BBD9-E39F5690D469}"/>
              </a:ext>
            </a:extLst>
          </p:cNvPr>
          <p:cNvCxnSpPr>
            <a:cxnSpLocks/>
          </p:cNvCxnSpPr>
          <p:nvPr/>
        </p:nvCxnSpPr>
        <p:spPr>
          <a:xfrm flipV="1">
            <a:off x="3667418" y="838204"/>
            <a:ext cx="1545550" cy="146319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C4459DF-D658-4265-B002-536D05930E9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299650" y="1032376"/>
            <a:ext cx="822998" cy="13085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BC2664DC-7D66-4EEE-8A06-ABC9AF85D978}"/>
              </a:ext>
            </a:extLst>
          </p:cNvPr>
          <p:cNvSpPr/>
          <p:nvPr/>
        </p:nvSpPr>
        <p:spPr>
          <a:xfrm>
            <a:off x="3988985" y="1739674"/>
            <a:ext cx="1100933" cy="788889"/>
          </a:xfrm>
          <a:custGeom>
            <a:avLst/>
            <a:gdLst>
              <a:gd name="connsiteX0" fmla="*/ 926970 w 926970"/>
              <a:gd name="connsiteY0" fmla="*/ 648929 h 648929"/>
              <a:gd name="connsiteX1" fmla="*/ 268209 w 926970"/>
              <a:gd name="connsiteY1" fmla="*/ 462116 h 648929"/>
              <a:gd name="connsiteX2" fmla="*/ 32234 w 926970"/>
              <a:gd name="connsiteY2" fmla="*/ 373626 h 648929"/>
              <a:gd name="connsiteX3" fmla="*/ 12570 w 926970"/>
              <a:gd name="connsiteY3" fmla="*/ 206477 h 648929"/>
              <a:gd name="connsiteX4" fmla="*/ 130557 w 926970"/>
              <a:gd name="connsiteY4" fmla="*/ 68826 h 648929"/>
              <a:gd name="connsiteX5" fmla="*/ 258376 w 926970"/>
              <a:gd name="connsiteY5" fmla="*/ 0 h 648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970" h="648929">
                <a:moveTo>
                  <a:pt x="926970" y="648929"/>
                </a:moveTo>
                <a:lnTo>
                  <a:pt x="268209" y="462116"/>
                </a:lnTo>
                <a:cubicBezTo>
                  <a:pt x="119086" y="416232"/>
                  <a:pt x="74840" y="416232"/>
                  <a:pt x="32234" y="373626"/>
                </a:cubicBezTo>
                <a:cubicBezTo>
                  <a:pt x="-10372" y="331020"/>
                  <a:pt x="-3817" y="257277"/>
                  <a:pt x="12570" y="206477"/>
                </a:cubicBezTo>
                <a:cubicBezTo>
                  <a:pt x="28957" y="155677"/>
                  <a:pt x="89589" y="103239"/>
                  <a:pt x="130557" y="68826"/>
                </a:cubicBezTo>
                <a:cubicBezTo>
                  <a:pt x="171525" y="34413"/>
                  <a:pt x="214950" y="17206"/>
                  <a:pt x="258376" y="0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BC5E7B1A-5135-4754-B7F2-9798572E69CE}"/>
              </a:ext>
            </a:extLst>
          </p:cNvPr>
          <p:cNvCxnSpPr>
            <a:cxnSpLocks/>
            <a:stCxn id="133" idx="2"/>
          </p:cNvCxnSpPr>
          <p:nvPr/>
        </p:nvCxnSpPr>
        <p:spPr>
          <a:xfrm>
            <a:off x="4959495" y="1527353"/>
            <a:ext cx="250281" cy="91097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B0A8D541-1B1B-4DF9-9E3E-EB611981BFA6}"/>
              </a:ext>
            </a:extLst>
          </p:cNvPr>
          <p:cNvSpPr/>
          <p:nvPr/>
        </p:nvSpPr>
        <p:spPr>
          <a:xfrm>
            <a:off x="4267199" y="1526687"/>
            <a:ext cx="438035" cy="203790"/>
          </a:xfrm>
          <a:custGeom>
            <a:avLst/>
            <a:gdLst>
              <a:gd name="connsiteX0" fmla="*/ 0 w 235974"/>
              <a:gd name="connsiteY0" fmla="*/ 98322 h 98322"/>
              <a:gd name="connsiteX1" fmla="*/ 235974 w 235974"/>
              <a:gd name="connsiteY1" fmla="*/ 0 h 98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5974" h="98322">
                <a:moveTo>
                  <a:pt x="0" y="98322"/>
                </a:moveTo>
                <a:lnTo>
                  <a:pt x="235974" y="0"/>
                </a:lnTo>
              </a:path>
            </a:pathLst>
          </a:custGeom>
          <a:noFill/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941C9DE6-3B14-4F81-A7DD-64F6CEB95417}"/>
              </a:ext>
            </a:extLst>
          </p:cNvPr>
          <p:cNvSpPr/>
          <p:nvPr/>
        </p:nvSpPr>
        <p:spPr>
          <a:xfrm>
            <a:off x="3608438" y="1897626"/>
            <a:ext cx="1481479" cy="550606"/>
          </a:xfrm>
          <a:custGeom>
            <a:avLst/>
            <a:gdLst>
              <a:gd name="connsiteX0" fmla="*/ 0 w 1386348"/>
              <a:gd name="connsiteY0" fmla="*/ 481818 h 481818"/>
              <a:gd name="connsiteX1" fmla="*/ 285135 w 1386348"/>
              <a:gd name="connsiteY1" fmla="*/ 314670 h 481818"/>
              <a:gd name="connsiteX2" fmla="*/ 658761 w 1386348"/>
              <a:gd name="connsiteY2" fmla="*/ 98360 h 481818"/>
              <a:gd name="connsiteX3" fmla="*/ 973393 w 1386348"/>
              <a:gd name="connsiteY3" fmla="*/ 9870 h 481818"/>
              <a:gd name="connsiteX4" fmla="*/ 1199535 w 1386348"/>
              <a:gd name="connsiteY4" fmla="*/ 9870 h 481818"/>
              <a:gd name="connsiteX5" fmla="*/ 1386348 w 1386348"/>
              <a:gd name="connsiteY5" fmla="*/ 78696 h 481818"/>
              <a:gd name="connsiteX6" fmla="*/ 1386348 w 1386348"/>
              <a:gd name="connsiteY6" fmla="*/ 78696 h 4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6348" h="481818">
                <a:moveTo>
                  <a:pt x="0" y="481818"/>
                </a:moveTo>
                <a:lnTo>
                  <a:pt x="285135" y="314670"/>
                </a:lnTo>
                <a:cubicBezTo>
                  <a:pt x="394928" y="250760"/>
                  <a:pt x="544051" y="149160"/>
                  <a:pt x="658761" y="98360"/>
                </a:cubicBezTo>
                <a:cubicBezTo>
                  <a:pt x="773471" y="47560"/>
                  <a:pt x="883264" y="24618"/>
                  <a:pt x="973393" y="9870"/>
                </a:cubicBezTo>
                <a:cubicBezTo>
                  <a:pt x="1063522" y="-4878"/>
                  <a:pt x="1130709" y="-1601"/>
                  <a:pt x="1199535" y="9870"/>
                </a:cubicBezTo>
                <a:cubicBezTo>
                  <a:pt x="1268361" y="21341"/>
                  <a:pt x="1386348" y="78696"/>
                  <a:pt x="1386348" y="78696"/>
                </a:cubicBezTo>
                <a:lnTo>
                  <a:pt x="1386348" y="78696"/>
                </a:ln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C0FDB1B4-72C3-401C-88D1-CA31E0F09D8F}"/>
              </a:ext>
            </a:extLst>
          </p:cNvPr>
          <p:cNvSpPr/>
          <p:nvPr/>
        </p:nvSpPr>
        <p:spPr>
          <a:xfrm>
            <a:off x="5122606" y="2123768"/>
            <a:ext cx="924233" cy="127819"/>
          </a:xfrm>
          <a:custGeom>
            <a:avLst/>
            <a:gdLst>
              <a:gd name="connsiteX0" fmla="*/ 0 w 924233"/>
              <a:gd name="connsiteY0" fmla="*/ 0 h 127819"/>
              <a:gd name="connsiteX1" fmla="*/ 68826 w 924233"/>
              <a:gd name="connsiteY1" fmla="*/ 98322 h 127819"/>
              <a:gd name="connsiteX2" fmla="*/ 265471 w 924233"/>
              <a:gd name="connsiteY2" fmla="*/ 127819 h 127819"/>
              <a:gd name="connsiteX3" fmla="*/ 737420 w 924233"/>
              <a:gd name="connsiteY3" fmla="*/ 98322 h 127819"/>
              <a:gd name="connsiteX4" fmla="*/ 924233 w 924233"/>
              <a:gd name="connsiteY4" fmla="*/ 0 h 127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4233" h="127819">
                <a:moveTo>
                  <a:pt x="0" y="0"/>
                </a:moveTo>
                <a:cubicBezTo>
                  <a:pt x="12290" y="38509"/>
                  <a:pt x="24581" y="77019"/>
                  <a:pt x="68826" y="98322"/>
                </a:cubicBezTo>
                <a:cubicBezTo>
                  <a:pt x="113071" y="119625"/>
                  <a:pt x="154039" y="127819"/>
                  <a:pt x="265471" y="127819"/>
                </a:cubicBezTo>
                <a:cubicBezTo>
                  <a:pt x="376903" y="127819"/>
                  <a:pt x="627626" y="119625"/>
                  <a:pt x="737420" y="98322"/>
                </a:cubicBezTo>
                <a:cubicBezTo>
                  <a:pt x="847214" y="77019"/>
                  <a:pt x="885723" y="38509"/>
                  <a:pt x="924233" y="0"/>
                </a:cubicBezTo>
              </a:path>
            </a:pathLst>
          </a:custGeom>
          <a:noFill/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C2D1A950-7370-4B59-8E7A-545BB2ADE2C1}"/>
              </a:ext>
            </a:extLst>
          </p:cNvPr>
          <p:cNvSpPr/>
          <p:nvPr/>
        </p:nvSpPr>
        <p:spPr>
          <a:xfrm>
            <a:off x="5665960" y="1641212"/>
            <a:ext cx="272550" cy="449594"/>
          </a:xfrm>
          <a:custGeom>
            <a:avLst/>
            <a:gdLst>
              <a:gd name="connsiteX0" fmla="*/ 272550 w 272550"/>
              <a:gd name="connsiteY0" fmla="*/ 423502 h 449594"/>
              <a:gd name="connsiteX1" fmla="*/ 85737 w 272550"/>
              <a:gd name="connsiteY1" fmla="*/ 443167 h 449594"/>
              <a:gd name="connsiteX2" fmla="*/ 7079 w 272550"/>
              <a:gd name="connsiteY2" fmla="*/ 325180 h 449594"/>
              <a:gd name="connsiteX3" fmla="*/ 7079 w 272550"/>
              <a:gd name="connsiteY3" fmla="*/ 197360 h 449594"/>
              <a:gd name="connsiteX4" fmla="*/ 36576 w 272550"/>
              <a:gd name="connsiteY4" fmla="*/ 30212 h 449594"/>
              <a:gd name="connsiteX5" fmla="*/ 66073 w 272550"/>
              <a:gd name="connsiteY5" fmla="*/ 715 h 449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550" h="449594">
                <a:moveTo>
                  <a:pt x="272550" y="423502"/>
                </a:moveTo>
                <a:cubicBezTo>
                  <a:pt x="201266" y="441528"/>
                  <a:pt x="129982" y="459554"/>
                  <a:pt x="85737" y="443167"/>
                </a:cubicBezTo>
                <a:cubicBezTo>
                  <a:pt x="41492" y="426780"/>
                  <a:pt x="20189" y="366148"/>
                  <a:pt x="7079" y="325180"/>
                </a:cubicBezTo>
                <a:cubicBezTo>
                  <a:pt x="-6031" y="284212"/>
                  <a:pt x="2163" y="246521"/>
                  <a:pt x="7079" y="197360"/>
                </a:cubicBezTo>
                <a:cubicBezTo>
                  <a:pt x="11995" y="148199"/>
                  <a:pt x="26744" y="62986"/>
                  <a:pt x="36576" y="30212"/>
                </a:cubicBezTo>
                <a:cubicBezTo>
                  <a:pt x="46408" y="-2562"/>
                  <a:pt x="56240" y="-924"/>
                  <a:pt x="66073" y="715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F8740CA4-2571-40F5-92B8-4D56A6BD0533}"/>
              </a:ext>
            </a:extLst>
          </p:cNvPr>
          <p:cNvSpPr/>
          <p:nvPr/>
        </p:nvSpPr>
        <p:spPr>
          <a:xfrm>
            <a:off x="5614219" y="786581"/>
            <a:ext cx="264867" cy="757084"/>
          </a:xfrm>
          <a:custGeom>
            <a:avLst/>
            <a:gdLst>
              <a:gd name="connsiteX0" fmla="*/ 186813 w 264867"/>
              <a:gd name="connsiteY0" fmla="*/ 757084 h 757084"/>
              <a:gd name="connsiteX1" fmla="*/ 255639 w 264867"/>
              <a:gd name="connsiteY1" fmla="*/ 648929 h 757084"/>
              <a:gd name="connsiteX2" fmla="*/ 255639 w 264867"/>
              <a:gd name="connsiteY2" fmla="*/ 383458 h 757084"/>
              <a:gd name="connsiteX3" fmla="*/ 176981 w 264867"/>
              <a:gd name="connsiteY3" fmla="*/ 157316 h 757084"/>
              <a:gd name="connsiteX4" fmla="*/ 0 w 264867"/>
              <a:gd name="connsiteY4" fmla="*/ 0 h 757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867" h="757084">
                <a:moveTo>
                  <a:pt x="186813" y="757084"/>
                </a:moveTo>
                <a:cubicBezTo>
                  <a:pt x="215490" y="734142"/>
                  <a:pt x="244168" y="711200"/>
                  <a:pt x="255639" y="648929"/>
                </a:cubicBezTo>
                <a:cubicBezTo>
                  <a:pt x="267110" y="586658"/>
                  <a:pt x="268749" y="465393"/>
                  <a:pt x="255639" y="383458"/>
                </a:cubicBezTo>
                <a:cubicBezTo>
                  <a:pt x="242529" y="301523"/>
                  <a:pt x="219588" y="221226"/>
                  <a:pt x="176981" y="157316"/>
                </a:cubicBezTo>
                <a:cubicBezTo>
                  <a:pt x="134374" y="93406"/>
                  <a:pt x="67187" y="46703"/>
                  <a:pt x="0" y="0"/>
                </a:cubicBezTo>
              </a:path>
            </a:pathLst>
          </a:custGeom>
          <a:noFill/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reeform: Shape 208">
            <a:extLst>
              <a:ext uri="{FF2B5EF4-FFF2-40B4-BE49-F238E27FC236}">
                <a16:creationId xmlns:a16="http://schemas.microsoft.com/office/drawing/2014/main" id="{F6342282-2988-4081-B41F-FC31499EC74A}"/>
              </a:ext>
            </a:extLst>
          </p:cNvPr>
          <p:cNvSpPr/>
          <p:nvPr/>
        </p:nvSpPr>
        <p:spPr>
          <a:xfrm>
            <a:off x="4503174" y="302498"/>
            <a:ext cx="1552405" cy="385760"/>
          </a:xfrm>
          <a:custGeom>
            <a:avLst/>
            <a:gdLst>
              <a:gd name="connsiteX0" fmla="*/ 1543665 w 1552405"/>
              <a:gd name="connsiteY0" fmla="*/ 384412 h 384412"/>
              <a:gd name="connsiteX1" fmla="*/ 1465007 w 1552405"/>
              <a:gd name="connsiteY1" fmla="*/ 138606 h 384412"/>
              <a:gd name="connsiteX2" fmla="*/ 914400 w 1552405"/>
              <a:gd name="connsiteY2" fmla="*/ 10786 h 384412"/>
              <a:gd name="connsiteX3" fmla="*/ 294968 w 1552405"/>
              <a:gd name="connsiteY3" fmla="*/ 30451 h 384412"/>
              <a:gd name="connsiteX4" fmla="*/ 0 w 1552405"/>
              <a:gd name="connsiteY4" fmla="*/ 217264 h 38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405" h="384412">
                <a:moveTo>
                  <a:pt x="1543665" y="384412"/>
                </a:moveTo>
                <a:cubicBezTo>
                  <a:pt x="1556775" y="292644"/>
                  <a:pt x="1569885" y="200877"/>
                  <a:pt x="1465007" y="138606"/>
                </a:cubicBezTo>
                <a:cubicBezTo>
                  <a:pt x="1360129" y="76335"/>
                  <a:pt x="1109406" y="28812"/>
                  <a:pt x="914400" y="10786"/>
                </a:cubicBezTo>
                <a:cubicBezTo>
                  <a:pt x="719394" y="-7240"/>
                  <a:pt x="447368" y="-3962"/>
                  <a:pt x="294968" y="30451"/>
                </a:cubicBezTo>
                <a:cubicBezTo>
                  <a:pt x="142568" y="64864"/>
                  <a:pt x="71284" y="141064"/>
                  <a:pt x="0" y="217264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C27021BC-3A31-44CF-BD80-6BDFF58B3ADE}"/>
              </a:ext>
            </a:extLst>
          </p:cNvPr>
          <p:cNvCxnSpPr>
            <a:stCxn id="62" idx="2"/>
          </p:cNvCxnSpPr>
          <p:nvPr/>
        </p:nvCxnSpPr>
        <p:spPr>
          <a:xfrm flipH="1">
            <a:off x="7257831" y="6315636"/>
            <a:ext cx="17956" cy="27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Hexagon 212">
            <a:extLst>
              <a:ext uri="{FF2B5EF4-FFF2-40B4-BE49-F238E27FC236}">
                <a16:creationId xmlns:a16="http://schemas.microsoft.com/office/drawing/2014/main" id="{20B5C604-C4E1-4656-A718-9F3083329586}"/>
              </a:ext>
            </a:extLst>
          </p:cNvPr>
          <p:cNvSpPr/>
          <p:nvPr/>
        </p:nvSpPr>
        <p:spPr>
          <a:xfrm>
            <a:off x="258909" y="4353355"/>
            <a:ext cx="161096" cy="148491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986E567-9C38-4CB5-A5FE-B983120816F6}"/>
              </a:ext>
            </a:extLst>
          </p:cNvPr>
          <p:cNvSpPr txBox="1"/>
          <p:nvPr/>
        </p:nvSpPr>
        <p:spPr>
          <a:xfrm>
            <a:off x="413444" y="4318324"/>
            <a:ext cx="8322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ATP production</a:t>
            </a:r>
          </a:p>
        </p:txBody>
      </p:sp>
      <p:sp>
        <p:nvSpPr>
          <p:cNvPr id="215" name="Hexagon 214">
            <a:extLst>
              <a:ext uri="{FF2B5EF4-FFF2-40B4-BE49-F238E27FC236}">
                <a16:creationId xmlns:a16="http://schemas.microsoft.com/office/drawing/2014/main" id="{13A70521-FBF0-43CB-8DFF-28BF87578D9A}"/>
              </a:ext>
            </a:extLst>
          </p:cNvPr>
          <p:cNvSpPr/>
          <p:nvPr/>
        </p:nvSpPr>
        <p:spPr>
          <a:xfrm>
            <a:off x="253859" y="4643087"/>
            <a:ext cx="161096" cy="148491"/>
          </a:xfrm>
          <a:prstGeom prst="hexagon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77514C9-0CBA-4471-9CCE-70524D73C1A2}"/>
              </a:ext>
            </a:extLst>
          </p:cNvPr>
          <p:cNvSpPr txBox="1"/>
          <p:nvPr/>
        </p:nvSpPr>
        <p:spPr>
          <a:xfrm>
            <a:off x="408394" y="4608056"/>
            <a:ext cx="9188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ATP consumption</a:t>
            </a:r>
          </a:p>
        </p:txBody>
      </p:sp>
      <p:sp>
        <p:nvSpPr>
          <p:cNvPr id="217" name="Hexagon 216">
            <a:extLst>
              <a:ext uri="{FF2B5EF4-FFF2-40B4-BE49-F238E27FC236}">
                <a16:creationId xmlns:a16="http://schemas.microsoft.com/office/drawing/2014/main" id="{25A2D727-009E-4DC7-B741-CFD5C12B8710}"/>
              </a:ext>
            </a:extLst>
          </p:cNvPr>
          <p:cNvSpPr/>
          <p:nvPr/>
        </p:nvSpPr>
        <p:spPr>
          <a:xfrm>
            <a:off x="263255" y="4936406"/>
            <a:ext cx="161096" cy="148491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5998E21E-94E0-4D75-B593-CD3821C07587}"/>
              </a:ext>
            </a:extLst>
          </p:cNvPr>
          <p:cNvSpPr txBox="1"/>
          <p:nvPr/>
        </p:nvSpPr>
        <p:spPr>
          <a:xfrm>
            <a:off x="417790" y="4901375"/>
            <a:ext cx="1007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NADH production</a:t>
            </a:r>
          </a:p>
        </p:txBody>
      </p:sp>
      <p:sp>
        <p:nvSpPr>
          <p:cNvPr id="219" name="Hexagon 218">
            <a:extLst>
              <a:ext uri="{FF2B5EF4-FFF2-40B4-BE49-F238E27FC236}">
                <a16:creationId xmlns:a16="http://schemas.microsoft.com/office/drawing/2014/main" id="{E7A2C31D-F904-4388-AA5D-847153114451}"/>
              </a:ext>
            </a:extLst>
          </p:cNvPr>
          <p:cNvSpPr/>
          <p:nvPr/>
        </p:nvSpPr>
        <p:spPr>
          <a:xfrm>
            <a:off x="258205" y="5226138"/>
            <a:ext cx="150189" cy="144915"/>
          </a:xfrm>
          <a:prstGeom prst="hexagon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89FC4EB1-0BC8-4E6A-B5DD-CA770D264F5C}"/>
              </a:ext>
            </a:extLst>
          </p:cNvPr>
          <p:cNvSpPr txBox="1"/>
          <p:nvPr/>
        </p:nvSpPr>
        <p:spPr>
          <a:xfrm>
            <a:off x="412740" y="5191107"/>
            <a:ext cx="1149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NADH consumption</a:t>
            </a:r>
          </a:p>
        </p:txBody>
      </p:sp>
      <p:sp>
        <p:nvSpPr>
          <p:cNvPr id="221" name="Hexagon 220">
            <a:extLst>
              <a:ext uri="{FF2B5EF4-FFF2-40B4-BE49-F238E27FC236}">
                <a16:creationId xmlns:a16="http://schemas.microsoft.com/office/drawing/2014/main" id="{780BAC6D-5C90-46CC-8F0E-4791DCC33298}"/>
              </a:ext>
            </a:extLst>
          </p:cNvPr>
          <p:cNvSpPr/>
          <p:nvPr/>
        </p:nvSpPr>
        <p:spPr>
          <a:xfrm>
            <a:off x="258130" y="5491177"/>
            <a:ext cx="161096" cy="148491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Hexagon 221">
            <a:extLst>
              <a:ext uri="{FF2B5EF4-FFF2-40B4-BE49-F238E27FC236}">
                <a16:creationId xmlns:a16="http://schemas.microsoft.com/office/drawing/2014/main" id="{B5F7BDAA-8145-4B85-92F2-6C70CBB08EFC}"/>
              </a:ext>
            </a:extLst>
          </p:cNvPr>
          <p:cNvSpPr/>
          <p:nvPr/>
        </p:nvSpPr>
        <p:spPr>
          <a:xfrm>
            <a:off x="253080" y="5780909"/>
            <a:ext cx="150189" cy="144915"/>
          </a:xfrm>
          <a:prstGeom prst="hexagon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831C8AE-EF0F-4EE2-85F5-8F3EB0D2F46A}"/>
              </a:ext>
            </a:extLst>
          </p:cNvPr>
          <p:cNvSpPr txBox="1"/>
          <p:nvPr/>
        </p:nvSpPr>
        <p:spPr>
          <a:xfrm>
            <a:off x="402134" y="5477334"/>
            <a:ext cx="100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fed</a:t>
            </a:r>
            <a:r>
              <a:rPr lang="en-US" sz="1000" baseline="-25000" dirty="0" err="1"/>
              <a:t>red</a:t>
            </a:r>
            <a:r>
              <a:rPr lang="en-US" sz="1000" dirty="0"/>
              <a:t> </a:t>
            </a:r>
            <a:r>
              <a:rPr lang="en-US" sz="800" dirty="0"/>
              <a:t>production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DE6B840C-5309-4874-92EE-64A81FA6F6BC}"/>
              </a:ext>
            </a:extLst>
          </p:cNvPr>
          <p:cNvSpPr txBox="1"/>
          <p:nvPr/>
        </p:nvSpPr>
        <p:spPr>
          <a:xfrm>
            <a:off x="397084" y="5767066"/>
            <a:ext cx="11496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fed</a:t>
            </a:r>
            <a:r>
              <a:rPr lang="en-US" sz="1000" baseline="-25000" dirty="0" err="1"/>
              <a:t>red</a:t>
            </a:r>
            <a:r>
              <a:rPr lang="en-US" sz="800" dirty="0"/>
              <a:t> consumption</a:t>
            </a:r>
          </a:p>
        </p:txBody>
      </p:sp>
      <p:sp>
        <p:nvSpPr>
          <p:cNvPr id="225" name="Hexagon 224">
            <a:extLst>
              <a:ext uri="{FF2B5EF4-FFF2-40B4-BE49-F238E27FC236}">
                <a16:creationId xmlns:a16="http://schemas.microsoft.com/office/drawing/2014/main" id="{B9DE24D2-8813-4E60-A2DC-97D892BE1EEA}"/>
              </a:ext>
            </a:extLst>
          </p:cNvPr>
          <p:cNvSpPr/>
          <p:nvPr/>
        </p:nvSpPr>
        <p:spPr>
          <a:xfrm>
            <a:off x="265840" y="6042621"/>
            <a:ext cx="161096" cy="148491"/>
          </a:xfrm>
          <a:prstGeom prst="hex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1BEA992A-581F-4D8A-99AA-08F11A70AC7F}"/>
              </a:ext>
            </a:extLst>
          </p:cNvPr>
          <p:cNvSpPr txBox="1"/>
          <p:nvPr/>
        </p:nvSpPr>
        <p:spPr>
          <a:xfrm>
            <a:off x="420375" y="6007590"/>
            <a:ext cx="1007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NADPH production</a:t>
            </a:r>
          </a:p>
        </p:txBody>
      </p:sp>
      <p:sp>
        <p:nvSpPr>
          <p:cNvPr id="227" name="Hexagon 226">
            <a:extLst>
              <a:ext uri="{FF2B5EF4-FFF2-40B4-BE49-F238E27FC236}">
                <a16:creationId xmlns:a16="http://schemas.microsoft.com/office/drawing/2014/main" id="{5AE3D761-771A-49F8-8A9F-98EEAC232E27}"/>
              </a:ext>
            </a:extLst>
          </p:cNvPr>
          <p:cNvSpPr/>
          <p:nvPr/>
        </p:nvSpPr>
        <p:spPr>
          <a:xfrm>
            <a:off x="260790" y="6332353"/>
            <a:ext cx="150189" cy="144915"/>
          </a:xfrm>
          <a:prstGeom prst="hexagon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A1F3F6A-121E-47EF-84A1-4786A487732F}"/>
              </a:ext>
            </a:extLst>
          </p:cNvPr>
          <p:cNvSpPr txBox="1"/>
          <p:nvPr/>
        </p:nvSpPr>
        <p:spPr>
          <a:xfrm>
            <a:off x="415325" y="6297322"/>
            <a:ext cx="1149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NADPH consumption</a:t>
            </a:r>
          </a:p>
        </p:txBody>
      </p:sp>
      <p:sp>
        <p:nvSpPr>
          <p:cNvPr id="231" name="Hexagon 230">
            <a:extLst>
              <a:ext uri="{FF2B5EF4-FFF2-40B4-BE49-F238E27FC236}">
                <a16:creationId xmlns:a16="http://schemas.microsoft.com/office/drawing/2014/main" id="{24539F18-FA9D-4504-A5F6-29EC744C0E0E}"/>
              </a:ext>
            </a:extLst>
          </p:cNvPr>
          <p:cNvSpPr/>
          <p:nvPr/>
        </p:nvSpPr>
        <p:spPr>
          <a:xfrm>
            <a:off x="3611655" y="2554978"/>
            <a:ext cx="161096" cy="148491"/>
          </a:xfrm>
          <a:prstGeom prst="hexagon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Hexagon 231">
            <a:extLst>
              <a:ext uri="{FF2B5EF4-FFF2-40B4-BE49-F238E27FC236}">
                <a16:creationId xmlns:a16="http://schemas.microsoft.com/office/drawing/2014/main" id="{7908D1A7-8A1C-46D4-9B50-A0CBC2C73EBA}"/>
              </a:ext>
            </a:extLst>
          </p:cNvPr>
          <p:cNvSpPr/>
          <p:nvPr/>
        </p:nvSpPr>
        <p:spPr>
          <a:xfrm>
            <a:off x="5754976" y="2593303"/>
            <a:ext cx="161096" cy="148491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Hexagon 232">
            <a:extLst>
              <a:ext uri="{FF2B5EF4-FFF2-40B4-BE49-F238E27FC236}">
                <a16:creationId xmlns:a16="http://schemas.microsoft.com/office/drawing/2014/main" id="{0649C603-8142-46E2-8ABA-38C07914CE55}"/>
              </a:ext>
            </a:extLst>
          </p:cNvPr>
          <p:cNvSpPr/>
          <p:nvPr/>
        </p:nvSpPr>
        <p:spPr>
          <a:xfrm>
            <a:off x="6192860" y="2648159"/>
            <a:ext cx="161096" cy="148491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Hexagon 233">
            <a:extLst>
              <a:ext uri="{FF2B5EF4-FFF2-40B4-BE49-F238E27FC236}">
                <a16:creationId xmlns:a16="http://schemas.microsoft.com/office/drawing/2014/main" id="{9CE96036-5EC1-4D4E-8A3A-7AB365D7F4F7}"/>
              </a:ext>
            </a:extLst>
          </p:cNvPr>
          <p:cNvSpPr/>
          <p:nvPr/>
        </p:nvSpPr>
        <p:spPr>
          <a:xfrm>
            <a:off x="6424247" y="3763780"/>
            <a:ext cx="161096" cy="148491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Hexagon 234">
            <a:extLst>
              <a:ext uri="{FF2B5EF4-FFF2-40B4-BE49-F238E27FC236}">
                <a16:creationId xmlns:a16="http://schemas.microsoft.com/office/drawing/2014/main" id="{AD0608EA-AE5A-49AA-B597-9849FA92A32C}"/>
              </a:ext>
            </a:extLst>
          </p:cNvPr>
          <p:cNvSpPr/>
          <p:nvPr/>
        </p:nvSpPr>
        <p:spPr>
          <a:xfrm>
            <a:off x="5977898" y="3808208"/>
            <a:ext cx="161096" cy="148491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Hexagon 236">
            <a:extLst>
              <a:ext uri="{FF2B5EF4-FFF2-40B4-BE49-F238E27FC236}">
                <a16:creationId xmlns:a16="http://schemas.microsoft.com/office/drawing/2014/main" id="{B910BAA2-786D-451B-9AFF-D9F06EF2B8CF}"/>
              </a:ext>
            </a:extLst>
          </p:cNvPr>
          <p:cNvSpPr/>
          <p:nvPr/>
        </p:nvSpPr>
        <p:spPr>
          <a:xfrm>
            <a:off x="8849215" y="5218427"/>
            <a:ext cx="161096" cy="148491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Hexagon 237">
            <a:extLst>
              <a:ext uri="{FF2B5EF4-FFF2-40B4-BE49-F238E27FC236}">
                <a16:creationId xmlns:a16="http://schemas.microsoft.com/office/drawing/2014/main" id="{4D13A9D5-6092-4ABB-8CC4-809B23C50594}"/>
              </a:ext>
            </a:extLst>
          </p:cNvPr>
          <p:cNvSpPr/>
          <p:nvPr/>
        </p:nvSpPr>
        <p:spPr>
          <a:xfrm>
            <a:off x="8702182" y="5689801"/>
            <a:ext cx="161096" cy="148491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Hexagon 240">
            <a:extLst>
              <a:ext uri="{FF2B5EF4-FFF2-40B4-BE49-F238E27FC236}">
                <a16:creationId xmlns:a16="http://schemas.microsoft.com/office/drawing/2014/main" id="{277D9E9C-0414-4158-A944-AF81E71E6426}"/>
              </a:ext>
            </a:extLst>
          </p:cNvPr>
          <p:cNvSpPr/>
          <p:nvPr/>
        </p:nvSpPr>
        <p:spPr>
          <a:xfrm>
            <a:off x="7660167" y="6185770"/>
            <a:ext cx="161096" cy="148491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BC9CA40-D430-4E75-A51F-0FA661F3E2F9}"/>
              </a:ext>
            </a:extLst>
          </p:cNvPr>
          <p:cNvSpPr txBox="1"/>
          <p:nvPr/>
        </p:nvSpPr>
        <p:spPr>
          <a:xfrm>
            <a:off x="5423865" y="5291971"/>
            <a:ext cx="117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mmcoa_R</a:t>
            </a:r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E206244-F905-4795-A50D-72EA2DD7FEDB}"/>
              </a:ext>
            </a:extLst>
          </p:cNvPr>
          <p:cNvSpPr txBox="1"/>
          <p:nvPr/>
        </p:nvSpPr>
        <p:spPr>
          <a:xfrm>
            <a:off x="6242915" y="5643863"/>
            <a:ext cx="919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MMM2: 1.13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50D7B1D-0E49-4B9F-B16B-24AFFF92C064}"/>
              </a:ext>
            </a:extLst>
          </p:cNvPr>
          <p:cNvSpPr txBox="1"/>
          <p:nvPr/>
        </p:nvSpPr>
        <p:spPr>
          <a:xfrm>
            <a:off x="5073507" y="4716952"/>
            <a:ext cx="117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mmcoa_S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089E62-B38E-4227-99E0-0BE2A6E255AF}"/>
              </a:ext>
            </a:extLst>
          </p:cNvPr>
          <p:cNvCxnSpPr>
            <a:endCxn id="159" idx="2"/>
          </p:cNvCxnSpPr>
          <p:nvPr/>
        </p:nvCxnSpPr>
        <p:spPr>
          <a:xfrm flipH="1" flipV="1">
            <a:off x="5661205" y="5086284"/>
            <a:ext cx="334175" cy="26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1F47AEC-B580-4F36-BB56-2A607461ADD2}"/>
              </a:ext>
            </a:extLst>
          </p:cNvPr>
          <p:cNvSpPr txBox="1"/>
          <p:nvPr/>
        </p:nvSpPr>
        <p:spPr>
          <a:xfrm>
            <a:off x="5550361" y="5137206"/>
            <a:ext cx="919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MME: 1.13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A19A0EC-6350-4CC5-A8A1-8408CAB60254}"/>
              </a:ext>
            </a:extLst>
          </p:cNvPr>
          <p:cNvSpPr txBox="1"/>
          <p:nvPr/>
        </p:nvSpPr>
        <p:spPr>
          <a:xfrm>
            <a:off x="3539384" y="5211033"/>
            <a:ext cx="117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ppacoa</a:t>
            </a:r>
            <a:endParaRPr 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F7929F5-369E-4032-B09B-30D3CE732AEA}"/>
              </a:ext>
            </a:extLst>
          </p:cNvPr>
          <p:cNvSpPr txBox="1"/>
          <p:nvPr/>
        </p:nvSpPr>
        <p:spPr>
          <a:xfrm>
            <a:off x="4845487" y="5994331"/>
            <a:ext cx="117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ppa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2391CF-09A5-4B0C-A29C-89BAADEA021A}"/>
              </a:ext>
            </a:extLst>
          </p:cNvPr>
          <p:cNvCxnSpPr>
            <a:cxnSpLocks/>
          </p:cNvCxnSpPr>
          <p:nvPr/>
        </p:nvCxnSpPr>
        <p:spPr>
          <a:xfrm flipH="1" flipV="1">
            <a:off x="4390959" y="5547983"/>
            <a:ext cx="2535787" cy="646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F8BCDD-8635-45B4-977C-BF52FD605376}"/>
              </a:ext>
            </a:extLst>
          </p:cNvPr>
          <p:cNvCxnSpPr/>
          <p:nvPr/>
        </p:nvCxnSpPr>
        <p:spPr>
          <a:xfrm flipH="1">
            <a:off x="5224440" y="5793104"/>
            <a:ext cx="106736" cy="27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0B174E2E-7F07-42B8-A6B6-FB935B35F9C7}"/>
              </a:ext>
            </a:extLst>
          </p:cNvPr>
          <p:cNvSpPr txBox="1"/>
          <p:nvPr/>
        </p:nvSpPr>
        <p:spPr>
          <a:xfrm>
            <a:off x="5221432" y="5919926"/>
            <a:ext cx="919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PPCSCT: 1.13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79500D5-8EF9-41DB-B41A-2026A86FCB8F}"/>
              </a:ext>
            </a:extLst>
          </p:cNvPr>
          <p:cNvSpPr txBox="1"/>
          <p:nvPr/>
        </p:nvSpPr>
        <p:spPr>
          <a:xfrm>
            <a:off x="4246534" y="4833234"/>
            <a:ext cx="919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PPCOAC: 0.12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672166D-4E02-4B49-BCFF-0F556A5D2A53}"/>
              </a:ext>
            </a:extLst>
          </p:cNvPr>
          <p:cNvCxnSpPr/>
          <p:nvPr/>
        </p:nvCxnSpPr>
        <p:spPr>
          <a:xfrm>
            <a:off x="5102776" y="6315856"/>
            <a:ext cx="16839" cy="297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93C568BF-7C31-4C2C-8453-C593CC5698A7}"/>
              </a:ext>
            </a:extLst>
          </p:cNvPr>
          <p:cNvSpPr txBox="1"/>
          <p:nvPr/>
        </p:nvSpPr>
        <p:spPr>
          <a:xfrm>
            <a:off x="5111195" y="6476206"/>
            <a:ext cx="1445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Propionate export: 1.13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D89B70A-F46A-4253-B54D-EF4A20B71E2E}"/>
              </a:ext>
            </a:extLst>
          </p:cNvPr>
          <p:cNvSpPr txBox="1"/>
          <p:nvPr/>
        </p:nvSpPr>
        <p:spPr>
          <a:xfrm>
            <a:off x="4781225" y="6519291"/>
            <a:ext cx="54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ppa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6263AF-912C-4BB8-B4F8-E4340F7C932E}"/>
              </a:ext>
            </a:extLst>
          </p:cNvPr>
          <p:cNvCxnSpPr>
            <a:cxnSpLocks/>
          </p:cNvCxnSpPr>
          <p:nvPr/>
        </p:nvCxnSpPr>
        <p:spPr>
          <a:xfrm flipH="1">
            <a:off x="7194119" y="5560462"/>
            <a:ext cx="11921" cy="65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09665AEB-ED40-43E3-A6CB-4B2227BAEC41}"/>
              </a:ext>
            </a:extLst>
          </p:cNvPr>
          <p:cNvSpPr txBox="1"/>
          <p:nvPr/>
        </p:nvSpPr>
        <p:spPr>
          <a:xfrm>
            <a:off x="7137269" y="5508488"/>
            <a:ext cx="919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FRDx</a:t>
            </a:r>
            <a:r>
              <a:rPr lang="en-US" sz="1000" dirty="0">
                <a:solidFill>
                  <a:srgbClr val="FF0000"/>
                </a:solidFill>
              </a:rPr>
              <a:t>: 1.08</a:t>
            </a:r>
          </a:p>
        </p:txBody>
      </p:sp>
      <p:sp>
        <p:nvSpPr>
          <p:cNvPr id="180" name="Hexagon 179">
            <a:extLst>
              <a:ext uri="{FF2B5EF4-FFF2-40B4-BE49-F238E27FC236}">
                <a16:creationId xmlns:a16="http://schemas.microsoft.com/office/drawing/2014/main" id="{C397B828-7475-4A1A-850C-F69070003753}"/>
              </a:ext>
            </a:extLst>
          </p:cNvPr>
          <p:cNvSpPr/>
          <p:nvPr/>
        </p:nvSpPr>
        <p:spPr>
          <a:xfrm>
            <a:off x="7053277" y="5547983"/>
            <a:ext cx="150189" cy="144915"/>
          </a:xfrm>
          <a:prstGeom prst="hexagon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Hexagon 180">
            <a:extLst>
              <a:ext uri="{FF2B5EF4-FFF2-40B4-BE49-F238E27FC236}">
                <a16:creationId xmlns:a16="http://schemas.microsoft.com/office/drawing/2014/main" id="{77AF877D-45DC-4F78-A8D8-C5E6994974D2}"/>
              </a:ext>
            </a:extLst>
          </p:cNvPr>
          <p:cNvSpPr/>
          <p:nvPr/>
        </p:nvSpPr>
        <p:spPr>
          <a:xfrm>
            <a:off x="7059981" y="4653813"/>
            <a:ext cx="150189" cy="144915"/>
          </a:xfrm>
          <a:prstGeom prst="hexagon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A864F7-CB81-41D4-9F41-1B5E824A72EF}"/>
              </a:ext>
            </a:extLst>
          </p:cNvPr>
          <p:cNvCxnSpPr>
            <a:stCxn id="65" idx="2"/>
            <a:endCxn id="68" idx="0"/>
          </p:cNvCxnSpPr>
          <p:nvPr/>
        </p:nvCxnSpPr>
        <p:spPr>
          <a:xfrm>
            <a:off x="7231749" y="5090361"/>
            <a:ext cx="1359" cy="18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Hexagon 184">
            <a:extLst>
              <a:ext uri="{FF2B5EF4-FFF2-40B4-BE49-F238E27FC236}">
                <a16:creationId xmlns:a16="http://schemas.microsoft.com/office/drawing/2014/main" id="{8D10E40E-BEC8-4549-8A0D-1E75D153FB61}"/>
              </a:ext>
            </a:extLst>
          </p:cNvPr>
          <p:cNvSpPr/>
          <p:nvPr/>
        </p:nvSpPr>
        <p:spPr>
          <a:xfrm>
            <a:off x="3436047" y="1299355"/>
            <a:ext cx="161096" cy="148491"/>
          </a:xfrm>
          <a:prstGeom prst="hex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Hexagon 185">
            <a:extLst>
              <a:ext uri="{FF2B5EF4-FFF2-40B4-BE49-F238E27FC236}">
                <a16:creationId xmlns:a16="http://schemas.microsoft.com/office/drawing/2014/main" id="{7A759E5F-2D24-4DA6-892B-C815F1FA0F3D}"/>
              </a:ext>
            </a:extLst>
          </p:cNvPr>
          <p:cNvSpPr/>
          <p:nvPr/>
        </p:nvSpPr>
        <p:spPr>
          <a:xfrm>
            <a:off x="3863257" y="714127"/>
            <a:ext cx="161096" cy="148491"/>
          </a:xfrm>
          <a:prstGeom prst="hex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138D9F-4FD3-4880-AB1C-C169F88297D0}"/>
              </a:ext>
            </a:extLst>
          </p:cNvPr>
          <p:cNvCxnSpPr>
            <a:stCxn id="57" idx="2"/>
          </p:cNvCxnSpPr>
          <p:nvPr/>
        </p:nvCxnSpPr>
        <p:spPr>
          <a:xfrm flipH="1">
            <a:off x="8575913" y="5612345"/>
            <a:ext cx="167921" cy="25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8FB1A2F-BCE1-45AF-9793-F4D6F70E83BB}"/>
              </a:ext>
            </a:extLst>
          </p:cNvPr>
          <p:cNvCxnSpPr/>
          <p:nvPr/>
        </p:nvCxnSpPr>
        <p:spPr>
          <a:xfrm flipV="1">
            <a:off x="6597367" y="6025826"/>
            <a:ext cx="1356839" cy="8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A8B2A9-38C3-40EB-B907-651721B3463E}"/>
              </a:ext>
            </a:extLst>
          </p:cNvPr>
          <p:cNvCxnSpPr>
            <a:endCxn id="62" idx="3"/>
          </p:cNvCxnSpPr>
          <p:nvPr/>
        </p:nvCxnSpPr>
        <p:spPr>
          <a:xfrm flipH="1">
            <a:off x="7592976" y="6113070"/>
            <a:ext cx="592831" cy="5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A1FA67-E266-42DB-828D-4EC1D6FC8828}"/>
              </a:ext>
            </a:extLst>
          </p:cNvPr>
          <p:cNvCxnSpPr>
            <a:cxnSpLocks/>
          </p:cNvCxnSpPr>
          <p:nvPr/>
        </p:nvCxnSpPr>
        <p:spPr>
          <a:xfrm flipH="1" flipV="1">
            <a:off x="6301258" y="5626966"/>
            <a:ext cx="1611817" cy="32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1C661EC-AA01-44DA-8DE2-E49298DD7B28}"/>
              </a:ext>
            </a:extLst>
          </p:cNvPr>
          <p:cNvCxnSpPr/>
          <p:nvPr/>
        </p:nvCxnSpPr>
        <p:spPr>
          <a:xfrm flipH="1">
            <a:off x="4367228" y="5028628"/>
            <a:ext cx="657816" cy="35965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05CC309F-7BDB-43B5-9B77-7DB0D4C356C9}"/>
              </a:ext>
            </a:extLst>
          </p:cNvPr>
          <p:cNvSpPr txBox="1"/>
          <p:nvPr/>
        </p:nvSpPr>
        <p:spPr>
          <a:xfrm>
            <a:off x="106066" y="61574"/>
            <a:ext cx="17886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P. </a:t>
            </a:r>
            <a:r>
              <a:rPr lang="en-US" b="1" i="1" dirty="0" err="1"/>
              <a:t>acidpropionici</a:t>
            </a:r>
            <a:endParaRPr lang="en-US" b="1" i="1" dirty="0"/>
          </a:p>
          <a:p>
            <a:r>
              <a:rPr lang="en-US" dirty="0"/>
              <a:t>Lactate export and bidirectional lactate transport turned off.</a:t>
            </a:r>
          </a:p>
          <a:p>
            <a:r>
              <a:rPr lang="en-US" dirty="0" err="1"/>
              <a:t>Propionyl-CoA:Succinyl-CoA</a:t>
            </a:r>
            <a:r>
              <a:rPr lang="en-US" dirty="0"/>
              <a:t> turned on.</a:t>
            </a:r>
          </a:p>
          <a:p>
            <a:r>
              <a:rPr lang="en-US" dirty="0" err="1"/>
              <a:t>FRDx</a:t>
            </a:r>
            <a:r>
              <a:rPr lang="en-US" dirty="0"/>
              <a:t> on</a:t>
            </a:r>
          </a:p>
          <a:p>
            <a:r>
              <a:rPr lang="en-US" dirty="0"/>
              <a:t>ATPs4r off</a:t>
            </a:r>
          </a:p>
          <a:p>
            <a:r>
              <a:rPr lang="en-US" dirty="0"/>
              <a:t>PFOR off</a:t>
            </a:r>
          </a:p>
          <a:p>
            <a:r>
              <a:rPr lang="en-US" dirty="0"/>
              <a:t>Enabled CO2 fixation and OADDC off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4E85975-370B-4D06-8833-19D32B9AA05D}"/>
              </a:ext>
            </a:extLst>
          </p:cNvPr>
          <p:cNvSpPr/>
          <p:nvPr/>
        </p:nvSpPr>
        <p:spPr>
          <a:xfrm>
            <a:off x="5592314" y="4208206"/>
            <a:ext cx="582344" cy="583629"/>
          </a:xfrm>
          <a:custGeom>
            <a:avLst/>
            <a:gdLst>
              <a:gd name="connsiteX0" fmla="*/ 582344 w 582344"/>
              <a:gd name="connsiteY0" fmla="*/ 0 h 583629"/>
              <a:gd name="connsiteX1" fmla="*/ 297209 w 582344"/>
              <a:gd name="connsiteY1" fmla="*/ 39329 h 583629"/>
              <a:gd name="connsiteX2" fmla="*/ 41570 w 582344"/>
              <a:gd name="connsiteY2" fmla="*/ 117988 h 583629"/>
              <a:gd name="connsiteX3" fmla="*/ 2241 w 582344"/>
              <a:gd name="connsiteY3" fmla="*/ 235975 h 583629"/>
              <a:gd name="connsiteX4" fmla="*/ 61234 w 582344"/>
              <a:gd name="connsiteY4" fmla="*/ 471949 h 583629"/>
              <a:gd name="connsiteX5" fmla="*/ 130060 w 582344"/>
              <a:gd name="connsiteY5" fmla="*/ 570271 h 583629"/>
              <a:gd name="connsiteX6" fmla="*/ 149725 w 582344"/>
              <a:gd name="connsiteY6" fmla="*/ 580104 h 5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344" h="583629">
                <a:moveTo>
                  <a:pt x="582344" y="0"/>
                </a:moveTo>
                <a:cubicBezTo>
                  <a:pt x="484841" y="9832"/>
                  <a:pt x="387338" y="19664"/>
                  <a:pt x="297209" y="39329"/>
                </a:cubicBezTo>
                <a:cubicBezTo>
                  <a:pt x="207080" y="58994"/>
                  <a:pt x="90731" y="85214"/>
                  <a:pt x="41570" y="117988"/>
                </a:cubicBezTo>
                <a:cubicBezTo>
                  <a:pt x="-7591" y="150762"/>
                  <a:pt x="-1036" y="176982"/>
                  <a:pt x="2241" y="235975"/>
                </a:cubicBezTo>
                <a:cubicBezTo>
                  <a:pt x="5518" y="294968"/>
                  <a:pt x="39931" y="416233"/>
                  <a:pt x="61234" y="471949"/>
                </a:cubicBezTo>
                <a:cubicBezTo>
                  <a:pt x="82537" y="527665"/>
                  <a:pt x="115312" y="552245"/>
                  <a:pt x="130060" y="570271"/>
                </a:cubicBezTo>
                <a:cubicBezTo>
                  <a:pt x="144808" y="588297"/>
                  <a:pt x="147266" y="584200"/>
                  <a:pt x="149725" y="5801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C33D7A7-D753-4C1D-A18D-A55385231818}"/>
              </a:ext>
            </a:extLst>
          </p:cNvPr>
          <p:cNvSpPr/>
          <p:nvPr/>
        </p:nvSpPr>
        <p:spPr>
          <a:xfrm>
            <a:off x="3806773" y="4434346"/>
            <a:ext cx="1846775" cy="865241"/>
          </a:xfrm>
          <a:custGeom>
            <a:avLst/>
            <a:gdLst>
              <a:gd name="connsiteX0" fmla="*/ 1846775 w 1846775"/>
              <a:gd name="connsiteY0" fmla="*/ 235977 h 865241"/>
              <a:gd name="connsiteX1" fmla="*/ 1669795 w 1846775"/>
              <a:gd name="connsiteY1" fmla="*/ 58996 h 865241"/>
              <a:gd name="connsiteX2" fmla="*/ 1306001 w 1846775"/>
              <a:gd name="connsiteY2" fmla="*/ 29499 h 865241"/>
              <a:gd name="connsiteX3" fmla="*/ 834053 w 1846775"/>
              <a:gd name="connsiteY3" fmla="*/ 9835 h 865241"/>
              <a:gd name="connsiteX4" fmla="*/ 204788 w 1846775"/>
              <a:gd name="connsiteY4" fmla="*/ 196648 h 865241"/>
              <a:gd name="connsiteX5" fmla="*/ 17975 w 1846775"/>
              <a:gd name="connsiteY5" fmla="*/ 619435 h 865241"/>
              <a:gd name="connsiteX6" fmla="*/ 17975 w 1846775"/>
              <a:gd name="connsiteY6" fmla="*/ 865241 h 86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6775" h="865241">
                <a:moveTo>
                  <a:pt x="1846775" y="235977"/>
                </a:moveTo>
                <a:cubicBezTo>
                  <a:pt x="1803349" y="164693"/>
                  <a:pt x="1759924" y="93409"/>
                  <a:pt x="1669795" y="58996"/>
                </a:cubicBezTo>
                <a:cubicBezTo>
                  <a:pt x="1579666" y="24583"/>
                  <a:pt x="1445291" y="37692"/>
                  <a:pt x="1306001" y="29499"/>
                </a:cubicBezTo>
                <a:cubicBezTo>
                  <a:pt x="1166711" y="21306"/>
                  <a:pt x="1017588" y="-18023"/>
                  <a:pt x="834053" y="9835"/>
                </a:cubicBezTo>
                <a:cubicBezTo>
                  <a:pt x="650518" y="37693"/>
                  <a:pt x="340801" y="95048"/>
                  <a:pt x="204788" y="196648"/>
                </a:cubicBezTo>
                <a:cubicBezTo>
                  <a:pt x="68775" y="298248"/>
                  <a:pt x="49110" y="508003"/>
                  <a:pt x="17975" y="619435"/>
                </a:cubicBezTo>
                <a:cubicBezTo>
                  <a:pt x="-13160" y="730867"/>
                  <a:pt x="2407" y="798054"/>
                  <a:pt x="17975" y="865241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9008EAA-DE25-458C-9AC8-23FC13B2F957}"/>
              </a:ext>
            </a:extLst>
          </p:cNvPr>
          <p:cNvSpPr/>
          <p:nvPr/>
        </p:nvSpPr>
        <p:spPr>
          <a:xfrm>
            <a:off x="5955195" y="4258555"/>
            <a:ext cx="927386" cy="234788"/>
          </a:xfrm>
          <a:custGeom>
            <a:avLst/>
            <a:gdLst>
              <a:gd name="connsiteX0" fmla="*/ 0 w 1278194"/>
              <a:gd name="connsiteY0" fmla="*/ 0 h 39329"/>
              <a:gd name="connsiteX1" fmla="*/ 1278194 w 1278194"/>
              <a:gd name="connsiteY1" fmla="*/ 39329 h 39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8194" h="39329">
                <a:moveTo>
                  <a:pt x="0" y="0"/>
                </a:moveTo>
                <a:lnTo>
                  <a:pt x="1278194" y="39329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F57FD01-CC54-4FF6-BECB-B9BC5FA72DE0}"/>
              </a:ext>
            </a:extLst>
          </p:cNvPr>
          <p:cNvSpPr txBox="1"/>
          <p:nvPr/>
        </p:nvSpPr>
        <p:spPr>
          <a:xfrm>
            <a:off x="5511336" y="4276558"/>
            <a:ext cx="919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MCC: 1.24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0B1689B-DB2F-4D4E-8936-73F2772064DA}"/>
              </a:ext>
            </a:extLst>
          </p:cNvPr>
          <p:cNvCxnSpPr/>
          <p:nvPr/>
        </p:nvCxnSpPr>
        <p:spPr>
          <a:xfrm flipH="1">
            <a:off x="2037979" y="4481983"/>
            <a:ext cx="879984" cy="1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6163667F-123C-4FE3-BC6A-3022F0B30F23}"/>
              </a:ext>
            </a:extLst>
          </p:cNvPr>
          <p:cNvSpPr txBox="1"/>
          <p:nvPr/>
        </p:nvSpPr>
        <p:spPr>
          <a:xfrm>
            <a:off x="1636268" y="4277930"/>
            <a:ext cx="56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co2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6B94E9E-7AD7-42F5-A068-C7368238CFF0}"/>
              </a:ext>
            </a:extLst>
          </p:cNvPr>
          <p:cNvSpPr txBox="1"/>
          <p:nvPr/>
        </p:nvSpPr>
        <p:spPr>
          <a:xfrm>
            <a:off x="2857354" y="4293145"/>
            <a:ext cx="56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co2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D2EB948-B446-4766-A585-0102EABC4E99}"/>
              </a:ext>
            </a:extLst>
          </p:cNvPr>
          <p:cNvSpPr txBox="1"/>
          <p:nvPr/>
        </p:nvSpPr>
        <p:spPr>
          <a:xfrm>
            <a:off x="1967122" y="4187767"/>
            <a:ext cx="1342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co2t: 0.79</a:t>
            </a:r>
          </a:p>
        </p:txBody>
      </p:sp>
      <p:sp>
        <p:nvSpPr>
          <p:cNvPr id="188" name="Hexagon 187">
            <a:extLst>
              <a:ext uri="{FF2B5EF4-FFF2-40B4-BE49-F238E27FC236}">
                <a16:creationId xmlns:a16="http://schemas.microsoft.com/office/drawing/2014/main" id="{9140160A-3A23-426F-94C3-CCE0BAB746A8}"/>
              </a:ext>
            </a:extLst>
          </p:cNvPr>
          <p:cNvSpPr/>
          <p:nvPr/>
        </p:nvSpPr>
        <p:spPr>
          <a:xfrm>
            <a:off x="6698719" y="3969561"/>
            <a:ext cx="161096" cy="148491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Hexagon 188">
            <a:extLst>
              <a:ext uri="{FF2B5EF4-FFF2-40B4-BE49-F238E27FC236}">
                <a16:creationId xmlns:a16="http://schemas.microsoft.com/office/drawing/2014/main" id="{B9A23849-4813-41C4-81D9-495E40FC4828}"/>
              </a:ext>
            </a:extLst>
          </p:cNvPr>
          <p:cNvSpPr/>
          <p:nvPr/>
        </p:nvSpPr>
        <p:spPr>
          <a:xfrm>
            <a:off x="4695514" y="5228353"/>
            <a:ext cx="161096" cy="148491"/>
          </a:xfrm>
          <a:prstGeom prst="hexagon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33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5192</TotalTime>
  <Words>1162</Words>
  <Application>Microsoft Office PowerPoint</Application>
  <PresentationFormat>Widescreen</PresentationFormat>
  <Paragraphs>544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Noguera</dc:creator>
  <cp:lastModifiedBy>Daniel Noguera</cp:lastModifiedBy>
  <cp:revision>58</cp:revision>
  <dcterms:created xsi:type="dcterms:W3CDTF">2020-07-04T20:25:54Z</dcterms:created>
  <dcterms:modified xsi:type="dcterms:W3CDTF">2020-07-09T00:50:10Z</dcterms:modified>
</cp:coreProperties>
</file>