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9" r:id="rId4"/>
    <p:sldId id="257" r:id="rId5"/>
    <p:sldId id="258" r:id="rId6"/>
    <p:sldId id="272" r:id="rId7"/>
    <p:sldId id="260" r:id="rId8"/>
    <p:sldId id="271" r:id="rId9"/>
    <p:sldId id="261" r:id="rId10"/>
    <p:sldId id="262" r:id="rId11"/>
    <p:sldId id="278" r:id="rId12"/>
    <p:sldId id="277" r:id="rId13"/>
    <p:sldId id="266" r:id="rId14"/>
    <p:sldId id="269" r:id="rId15"/>
    <p:sldId id="267" r:id="rId16"/>
    <p:sldId id="274" r:id="rId1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28A0E-76F2-400B-AA70-2D805C419EA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C1D79FB-5C7B-4DA0-9B74-F337DDF8712D}">
      <dgm:prSet phldrT="[Text]"/>
      <dgm:spPr/>
      <dgm:t>
        <a:bodyPr/>
        <a:lstStyle/>
        <a:p>
          <a:pPr rtl="1"/>
          <a:r>
            <a:rPr lang="en-US" dirty="0"/>
            <a:t>Average Fixation length</a:t>
          </a:r>
          <a:endParaRPr lang="he-IL" dirty="0"/>
        </a:p>
      </dgm:t>
    </dgm:pt>
    <dgm:pt modelId="{80458173-FBC5-483C-9A4B-883C38F9A886}" type="parTrans" cxnId="{B25783A9-25CE-4166-B1BC-C5D2BFC4C838}">
      <dgm:prSet/>
      <dgm:spPr/>
      <dgm:t>
        <a:bodyPr/>
        <a:lstStyle/>
        <a:p>
          <a:pPr rtl="1"/>
          <a:endParaRPr lang="he-IL"/>
        </a:p>
      </dgm:t>
    </dgm:pt>
    <dgm:pt modelId="{50FD5042-4C2E-4B3D-B11A-F66DC4E4383D}" type="sibTrans" cxnId="{B25783A9-25CE-4166-B1BC-C5D2BFC4C838}">
      <dgm:prSet/>
      <dgm:spPr/>
      <dgm:t>
        <a:bodyPr/>
        <a:lstStyle/>
        <a:p>
          <a:pPr rtl="1"/>
          <a:endParaRPr lang="he-IL"/>
        </a:p>
      </dgm:t>
    </dgm:pt>
    <dgm:pt modelId="{1D4A5DC7-1DDA-44F7-A9E7-0AF5B8C2425A}">
      <dgm:prSet phldrT="[Text]"/>
      <dgm:spPr/>
      <dgm:t>
        <a:bodyPr/>
        <a:lstStyle/>
        <a:p>
          <a:pPr rtl="1"/>
          <a:r>
            <a:rPr lang="en-US" dirty="0"/>
            <a:t>Average Disgusted Fixation length</a:t>
          </a:r>
          <a:endParaRPr lang="he-IL" dirty="0"/>
        </a:p>
      </dgm:t>
    </dgm:pt>
    <dgm:pt modelId="{08979789-BCCA-41B4-9609-1B16545D6738}" type="parTrans" cxnId="{8AF2320B-A3C8-46D1-8FA3-72305725B3FA}">
      <dgm:prSet/>
      <dgm:spPr/>
      <dgm:t>
        <a:bodyPr/>
        <a:lstStyle/>
        <a:p>
          <a:pPr rtl="1"/>
          <a:endParaRPr lang="he-IL"/>
        </a:p>
      </dgm:t>
    </dgm:pt>
    <dgm:pt modelId="{E4EF0575-92DB-487A-8685-ADFA7DDDF6A8}" type="sibTrans" cxnId="{8AF2320B-A3C8-46D1-8FA3-72305725B3FA}">
      <dgm:prSet/>
      <dgm:spPr/>
      <dgm:t>
        <a:bodyPr/>
        <a:lstStyle/>
        <a:p>
          <a:pPr rtl="1"/>
          <a:endParaRPr lang="he-IL"/>
        </a:p>
      </dgm:t>
    </dgm:pt>
    <dgm:pt modelId="{C448E797-2106-4EAF-BA4D-F19518224CA6}">
      <dgm:prSet phldrT="[Text]"/>
      <dgm:spPr/>
      <dgm:t>
        <a:bodyPr/>
        <a:lstStyle/>
        <a:p>
          <a:pPr rtl="1"/>
          <a:r>
            <a:rPr lang="en-US" dirty="0"/>
            <a:t>Average Neutral Fixation length</a:t>
          </a:r>
          <a:endParaRPr lang="he-IL" dirty="0"/>
        </a:p>
      </dgm:t>
    </dgm:pt>
    <dgm:pt modelId="{AE327731-D36E-49F0-8855-D617F358CFE0}" type="parTrans" cxnId="{00FC95FC-3D06-4E50-89C3-87F844346F92}">
      <dgm:prSet/>
      <dgm:spPr/>
      <dgm:t>
        <a:bodyPr/>
        <a:lstStyle/>
        <a:p>
          <a:pPr rtl="1"/>
          <a:endParaRPr lang="he-IL"/>
        </a:p>
      </dgm:t>
    </dgm:pt>
    <dgm:pt modelId="{2C41868F-4E7E-4D68-A466-3AE31E9BA6A7}" type="sibTrans" cxnId="{00FC95FC-3D06-4E50-89C3-87F844346F92}">
      <dgm:prSet/>
      <dgm:spPr/>
      <dgm:t>
        <a:bodyPr/>
        <a:lstStyle/>
        <a:p>
          <a:pPr rtl="1"/>
          <a:endParaRPr lang="he-IL"/>
        </a:p>
      </dgm:t>
    </dgm:pt>
    <dgm:pt modelId="{5A4F8DFC-CB27-4193-93DA-E6D3E4942B0C}" type="pres">
      <dgm:prSet presAssocID="{D8E28A0E-76F2-400B-AA70-2D805C419EA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267978-61CC-437F-990D-0A9079E3E699}" type="pres">
      <dgm:prSet presAssocID="{AC1D79FB-5C7B-4DA0-9B74-F337DDF8712D}" presName="root1" presStyleCnt="0"/>
      <dgm:spPr/>
    </dgm:pt>
    <dgm:pt modelId="{3DC7A8B3-960B-4564-996A-99CBA0C6F835}" type="pres">
      <dgm:prSet presAssocID="{AC1D79FB-5C7B-4DA0-9B74-F337DDF8712D}" presName="LevelOneTextNode" presStyleLbl="node0" presStyleIdx="0" presStyleCnt="1" custLinFactNeighborX="-2143" custLinFactNeighborY="1429">
        <dgm:presLayoutVars>
          <dgm:chPref val="3"/>
        </dgm:presLayoutVars>
      </dgm:prSet>
      <dgm:spPr/>
    </dgm:pt>
    <dgm:pt modelId="{FD323382-82DA-48F2-91A3-8135DE65A336}" type="pres">
      <dgm:prSet presAssocID="{AC1D79FB-5C7B-4DA0-9B74-F337DDF8712D}" presName="level2hierChild" presStyleCnt="0"/>
      <dgm:spPr/>
    </dgm:pt>
    <dgm:pt modelId="{73953713-C044-40F1-9D21-7680F3C99954}" type="pres">
      <dgm:prSet presAssocID="{08979789-BCCA-41B4-9609-1B16545D6738}" presName="conn2-1" presStyleLbl="parChTrans1D2" presStyleIdx="0" presStyleCnt="2"/>
      <dgm:spPr/>
    </dgm:pt>
    <dgm:pt modelId="{4A544396-6185-48BD-A29D-A9133B0BA6A4}" type="pres">
      <dgm:prSet presAssocID="{08979789-BCCA-41B4-9609-1B16545D6738}" presName="connTx" presStyleLbl="parChTrans1D2" presStyleIdx="0" presStyleCnt="2"/>
      <dgm:spPr/>
    </dgm:pt>
    <dgm:pt modelId="{D58B30F8-2E9B-4BB6-A30F-22B8F2AF794B}" type="pres">
      <dgm:prSet presAssocID="{1D4A5DC7-1DDA-44F7-A9E7-0AF5B8C2425A}" presName="root2" presStyleCnt="0"/>
      <dgm:spPr/>
    </dgm:pt>
    <dgm:pt modelId="{ACFAB442-3754-4E95-8339-081475E0606B}" type="pres">
      <dgm:prSet presAssocID="{1D4A5DC7-1DDA-44F7-A9E7-0AF5B8C2425A}" presName="LevelTwoTextNode" presStyleLbl="node2" presStyleIdx="0" presStyleCnt="2">
        <dgm:presLayoutVars>
          <dgm:chPref val="3"/>
        </dgm:presLayoutVars>
      </dgm:prSet>
      <dgm:spPr/>
    </dgm:pt>
    <dgm:pt modelId="{E33A3315-4232-41D5-B08E-2FF55E591318}" type="pres">
      <dgm:prSet presAssocID="{1D4A5DC7-1DDA-44F7-A9E7-0AF5B8C2425A}" presName="level3hierChild" presStyleCnt="0"/>
      <dgm:spPr/>
    </dgm:pt>
    <dgm:pt modelId="{C118C001-94B6-44B2-9248-98513AA3EE81}" type="pres">
      <dgm:prSet presAssocID="{AE327731-D36E-49F0-8855-D617F358CFE0}" presName="conn2-1" presStyleLbl="parChTrans1D2" presStyleIdx="1" presStyleCnt="2"/>
      <dgm:spPr/>
    </dgm:pt>
    <dgm:pt modelId="{880C7FD8-7991-4561-9500-63C30775ABF3}" type="pres">
      <dgm:prSet presAssocID="{AE327731-D36E-49F0-8855-D617F358CFE0}" presName="connTx" presStyleLbl="parChTrans1D2" presStyleIdx="1" presStyleCnt="2"/>
      <dgm:spPr/>
    </dgm:pt>
    <dgm:pt modelId="{B23251E0-FFC3-4108-B5C8-6B2C4E36C08B}" type="pres">
      <dgm:prSet presAssocID="{C448E797-2106-4EAF-BA4D-F19518224CA6}" presName="root2" presStyleCnt="0"/>
      <dgm:spPr/>
    </dgm:pt>
    <dgm:pt modelId="{07D9F720-C48F-4754-9264-01BF04A4D4C0}" type="pres">
      <dgm:prSet presAssocID="{C448E797-2106-4EAF-BA4D-F19518224CA6}" presName="LevelTwoTextNode" presStyleLbl="node2" presStyleIdx="1" presStyleCnt="2">
        <dgm:presLayoutVars>
          <dgm:chPref val="3"/>
        </dgm:presLayoutVars>
      </dgm:prSet>
      <dgm:spPr/>
    </dgm:pt>
    <dgm:pt modelId="{7F2F0C4C-E15F-4B50-A518-3CEA6D468F42}" type="pres">
      <dgm:prSet presAssocID="{C448E797-2106-4EAF-BA4D-F19518224CA6}" presName="level3hierChild" presStyleCnt="0"/>
      <dgm:spPr/>
    </dgm:pt>
  </dgm:ptLst>
  <dgm:cxnLst>
    <dgm:cxn modelId="{8AF2320B-A3C8-46D1-8FA3-72305725B3FA}" srcId="{AC1D79FB-5C7B-4DA0-9B74-F337DDF8712D}" destId="{1D4A5DC7-1DDA-44F7-A9E7-0AF5B8C2425A}" srcOrd="0" destOrd="0" parTransId="{08979789-BCCA-41B4-9609-1B16545D6738}" sibTransId="{E4EF0575-92DB-487A-8685-ADFA7DDDF6A8}"/>
    <dgm:cxn modelId="{A9FEE311-22DD-45A4-BE5E-FF86DA3A7C36}" type="presOf" srcId="{AC1D79FB-5C7B-4DA0-9B74-F337DDF8712D}" destId="{3DC7A8B3-960B-4564-996A-99CBA0C6F835}" srcOrd="0" destOrd="0" presId="urn:microsoft.com/office/officeart/2005/8/layout/hierarchy2"/>
    <dgm:cxn modelId="{44671615-3A53-412F-999A-14E7910D984E}" type="presOf" srcId="{08979789-BCCA-41B4-9609-1B16545D6738}" destId="{73953713-C044-40F1-9D21-7680F3C99954}" srcOrd="0" destOrd="0" presId="urn:microsoft.com/office/officeart/2005/8/layout/hierarchy2"/>
    <dgm:cxn modelId="{C8EA6319-F41D-4D8B-8B3C-075DEC15A010}" type="presOf" srcId="{AE327731-D36E-49F0-8855-D617F358CFE0}" destId="{880C7FD8-7991-4561-9500-63C30775ABF3}" srcOrd="1" destOrd="0" presId="urn:microsoft.com/office/officeart/2005/8/layout/hierarchy2"/>
    <dgm:cxn modelId="{E4EFDB1C-E0C2-4239-918F-57F59EA14E00}" type="presOf" srcId="{08979789-BCCA-41B4-9609-1B16545D6738}" destId="{4A544396-6185-48BD-A29D-A9133B0BA6A4}" srcOrd="1" destOrd="0" presId="urn:microsoft.com/office/officeart/2005/8/layout/hierarchy2"/>
    <dgm:cxn modelId="{714F1254-DCA0-444C-B6B9-3B21308A109A}" type="presOf" srcId="{AE327731-D36E-49F0-8855-D617F358CFE0}" destId="{C118C001-94B6-44B2-9248-98513AA3EE81}" srcOrd="0" destOrd="0" presId="urn:microsoft.com/office/officeart/2005/8/layout/hierarchy2"/>
    <dgm:cxn modelId="{B25783A9-25CE-4166-B1BC-C5D2BFC4C838}" srcId="{D8E28A0E-76F2-400B-AA70-2D805C419EAB}" destId="{AC1D79FB-5C7B-4DA0-9B74-F337DDF8712D}" srcOrd="0" destOrd="0" parTransId="{80458173-FBC5-483C-9A4B-883C38F9A886}" sibTransId="{50FD5042-4C2E-4B3D-B11A-F66DC4E4383D}"/>
    <dgm:cxn modelId="{3E414EC0-26AF-4BB0-AEB0-D20A437E4FE2}" type="presOf" srcId="{C448E797-2106-4EAF-BA4D-F19518224CA6}" destId="{07D9F720-C48F-4754-9264-01BF04A4D4C0}" srcOrd="0" destOrd="0" presId="urn:microsoft.com/office/officeart/2005/8/layout/hierarchy2"/>
    <dgm:cxn modelId="{54C56DE7-2DC4-440F-9484-A3E1E6464BCD}" type="presOf" srcId="{D8E28A0E-76F2-400B-AA70-2D805C419EAB}" destId="{5A4F8DFC-CB27-4193-93DA-E6D3E4942B0C}" srcOrd="0" destOrd="0" presId="urn:microsoft.com/office/officeart/2005/8/layout/hierarchy2"/>
    <dgm:cxn modelId="{37328BE8-157A-45A0-97D6-9F5AFAD2497D}" type="presOf" srcId="{1D4A5DC7-1DDA-44F7-A9E7-0AF5B8C2425A}" destId="{ACFAB442-3754-4E95-8339-081475E0606B}" srcOrd="0" destOrd="0" presId="urn:microsoft.com/office/officeart/2005/8/layout/hierarchy2"/>
    <dgm:cxn modelId="{00FC95FC-3D06-4E50-89C3-87F844346F92}" srcId="{AC1D79FB-5C7B-4DA0-9B74-F337DDF8712D}" destId="{C448E797-2106-4EAF-BA4D-F19518224CA6}" srcOrd="1" destOrd="0" parTransId="{AE327731-D36E-49F0-8855-D617F358CFE0}" sibTransId="{2C41868F-4E7E-4D68-A466-3AE31E9BA6A7}"/>
    <dgm:cxn modelId="{ACFCA47C-B5ED-42E9-AB9F-3A350E2DE212}" type="presParOf" srcId="{5A4F8DFC-CB27-4193-93DA-E6D3E4942B0C}" destId="{09267978-61CC-437F-990D-0A9079E3E699}" srcOrd="0" destOrd="0" presId="urn:microsoft.com/office/officeart/2005/8/layout/hierarchy2"/>
    <dgm:cxn modelId="{CF342A72-5300-4C3D-8CBC-27D105F01A76}" type="presParOf" srcId="{09267978-61CC-437F-990D-0A9079E3E699}" destId="{3DC7A8B3-960B-4564-996A-99CBA0C6F835}" srcOrd="0" destOrd="0" presId="urn:microsoft.com/office/officeart/2005/8/layout/hierarchy2"/>
    <dgm:cxn modelId="{60F7C96C-34DF-4B46-B63C-97944890A918}" type="presParOf" srcId="{09267978-61CC-437F-990D-0A9079E3E699}" destId="{FD323382-82DA-48F2-91A3-8135DE65A336}" srcOrd="1" destOrd="0" presId="urn:microsoft.com/office/officeart/2005/8/layout/hierarchy2"/>
    <dgm:cxn modelId="{7E770130-A407-415D-AA80-A4F20E24D1AE}" type="presParOf" srcId="{FD323382-82DA-48F2-91A3-8135DE65A336}" destId="{73953713-C044-40F1-9D21-7680F3C99954}" srcOrd="0" destOrd="0" presId="urn:microsoft.com/office/officeart/2005/8/layout/hierarchy2"/>
    <dgm:cxn modelId="{6BDB0017-7E59-4874-8D3C-9D090283D769}" type="presParOf" srcId="{73953713-C044-40F1-9D21-7680F3C99954}" destId="{4A544396-6185-48BD-A29D-A9133B0BA6A4}" srcOrd="0" destOrd="0" presId="urn:microsoft.com/office/officeart/2005/8/layout/hierarchy2"/>
    <dgm:cxn modelId="{12E33720-962A-4E86-B790-AE49A2E31B6F}" type="presParOf" srcId="{FD323382-82DA-48F2-91A3-8135DE65A336}" destId="{D58B30F8-2E9B-4BB6-A30F-22B8F2AF794B}" srcOrd="1" destOrd="0" presId="urn:microsoft.com/office/officeart/2005/8/layout/hierarchy2"/>
    <dgm:cxn modelId="{7167FF21-3AB4-40CA-88A7-93E5BB390985}" type="presParOf" srcId="{D58B30F8-2E9B-4BB6-A30F-22B8F2AF794B}" destId="{ACFAB442-3754-4E95-8339-081475E0606B}" srcOrd="0" destOrd="0" presId="urn:microsoft.com/office/officeart/2005/8/layout/hierarchy2"/>
    <dgm:cxn modelId="{630D0B57-C9D5-4806-BE1F-552FF78F047F}" type="presParOf" srcId="{D58B30F8-2E9B-4BB6-A30F-22B8F2AF794B}" destId="{E33A3315-4232-41D5-B08E-2FF55E591318}" srcOrd="1" destOrd="0" presId="urn:microsoft.com/office/officeart/2005/8/layout/hierarchy2"/>
    <dgm:cxn modelId="{78E9AE60-48FE-4981-9935-49A84FA6B9CD}" type="presParOf" srcId="{FD323382-82DA-48F2-91A3-8135DE65A336}" destId="{C118C001-94B6-44B2-9248-98513AA3EE81}" srcOrd="2" destOrd="0" presId="urn:microsoft.com/office/officeart/2005/8/layout/hierarchy2"/>
    <dgm:cxn modelId="{9782CCDE-4B5E-4883-9D73-BD7FD6AE0B2C}" type="presParOf" srcId="{C118C001-94B6-44B2-9248-98513AA3EE81}" destId="{880C7FD8-7991-4561-9500-63C30775ABF3}" srcOrd="0" destOrd="0" presId="urn:microsoft.com/office/officeart/2005/8/layout/hierarchy2"/>
    <dgm:cxn modelId="{1B1C0E42-3FE1-46E2-8A88-FACDD3C9298A}" type="presParOf" srcId="{FD323382-82DA-48F2-91A3-8135DE65A336}" destId="{B23251E0-FFC3-4108-B5C8-6B2C4E36C08B}" srcOrd="3" destOrd="0" presId="urn:microsoft.com/office/officeart/2005/8/layout/hierarchy2"/>
    <dgm:cxn modelId="{2338BAF2-E616-41E0-8D02-3EBF83648056}" type="presParOf" srcId="{B23251E0-FFC3-4108-B5C8-6B2C4E36C08B}" destId="{07D9F720-C48F-4754-9264-01BF04A4D4C0}" srcOrd="0" destOrd="0" presId="urn:microsoft.com/office/officeart/2005/8/layout/hierarchy2"/>
    <dgm:cxn modelId="{9418C0C1-3B31-447C-AF21-640F00DA8A4A}" type="presParOf" srcId="{B23251E0-FFC3-4108-B5C8-6B2C4E36C08B}" destId="{7F2F0C4C-E15F-4B50-A518-3CEA6D468F4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9038EF-233E-488D-B0F9-69B43E3CA2B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162C75D-8BFA-47D9-9335-ED0B432D4EFC}">
      <dgm:prSet phldrT="[Text]"/>
      <dgm:spPr/>
      <dgm:t>
        <a:bodyPr/>
        <a:lstStyle/>
        <a:p>
          <a:pPr rtl="1"/>
          <a:r>
            <a:rPr lang="en-US"/>
            <a:t>preprocessing</a:t>
          </a:r>
          <a:endParaRPr lang="he-IL" dirty="0"/>
        </a:p>
      </dgm:t>
    </dgm:pt>
    <dgm:pt modelId="{77090059-38A4-44FB-8A36-34BC1D674850}" type="parTrans" cxnId="{9C833BD2-99F9-4997-B6E3-408A9061A76B}">
      <dgm:prSet/>
      <dgm:spPr/>
      <dgm:t>
        <a:bodyPr/>
        <a:lstStyle/>
        <a:p>
          <a:pPr rtl="1"/>
          <a:endParaRPr lang="he-IL"/>
        </a:p>
      </dgm:t>
    </dgm:pt>
    <dgm:pt modelId="{BA4D0A6A-9BD6-47ED-8C1E-D8DBD9178EF0}" type="sibTrans" cxnId="{9C833BD2-99F9-4997-B6E3-408A9061A76B}">
      <dgm:prSet/>
      <dgm:spPr/>
      <dgm:t>
        <a:bodyPr/>
        <a:lstStyle/>
        <a:p>
          <a:pPr rtl="1"/>
          <a:endParaRPr lang="he-IL"/>
        </a:p>
      </dgm:t>
    </dgm:pt>
    <dgm:pt modelId="{A2B1211B-8386-4634-94DC-201E85F65009}">
      <dgm:prSet phldrT="[Text]"/>
      <dgm:spPr/>
      <dgm:t>
        <a:bodyPr/>
        <a:lstStyle/>
        <a:p>
          <a:pPr rtl="1"/>
          <a:r>
            <a:rPr lang="en-US" dirty="0"/>
            <a:t>Model Creation</a:t>
          </a:r>
          <a:endParaRPr lang="he-IL" dirty="0"/>
        </a:p>
      </dgm:t>
    </dgm:pt>
    <dgm:pt modelId="{0045ABB2-76A0-43F3-BC1D-FA8282E5412E}" type="parTrans" cxnId="{95520C77-4A6E-4D45-9E95-8CE18BB535A4}">
      <dgm:prSet/>
      <dgm:spPr/>
      <dgm:t>
        <a:bodyPr/>
        <a:lstStyle/>
        <a:p>
          <a:pPr rtl="1"/>
          <a:endParaRPr lang="he-IL"/>
        </a:p>
      </dgm:t>
    </dgm:pt>
    <dgm:pt modelId="{E880DA22-4DFB-4BE0-901A-F74F82F92F7D}" type="sibTrans" cxnId="{95520C77-4A6E-4D45-9E95-8CE18BB535A4}">
      <dgm:prSet/>
      <dgm:spPr/>
      <dgm:t>
        <a:bodyPr/>
        <a:lstStyle/>
        <a:p>
          <a:pPr rtl="1"/>
          <a:endParaRPr lang="he-IL"/>
        </a:p>
      </dgm:t>
    </dgm:pt>
    <dgm:pt modelId="{C4F9545A-B035-479E-9AE8-13F977883CB2}" type="pres">
      <dgm:prSet presAssocID="{A79038EF-233E-488D-B0F9-69B43E3CA2B4}" presName="Name0" presStyleCnt="0">
        <dgm:presLayoutVars>
          <dgm:dir/>
          <dgm:animLvl val="lvl"/>
          <dgm:resizeHandles val="exact"/>
        </dgm:presLayoutVars>
      </dgm:prSet>
      <dgm:spPr/>
    </dgm:pt>
    <dgm:pt modelId="{FC0C99D1-65DF-40B4-B205-4D7BEF4CB243}" type="pres">
      <dgm:prSet presAssocID="{B162C75D-8BFA-47D9-9335-ED0B432D4EFC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F425C79-48EF-409B-AD4F-A2BA338AAA2B}" type="pres">
      <dgm:prSet presAssocID="{BA4D0A6A-9BD6-47ED-8C1E-D8DBD9178EF0}" presName="parTxOnlySpace" presStyleCnt="0"/>
      <dgm:spPr/>
    </dgm:pt>
    <dgm:pt modelId="{2519A133-2613-4823-B36E-1534DA8B2420}" type="pres">
      <dgm:prSet presAssocID="{A2B1211B-8386-4634-94DC-201E85F6500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705DEA64-A751-4584-8370-0C9A34C88D88}" type="presOf" srcId="{A2B1211B-8386-4634-94DC-201E85F65009}" destId="{2519A133-2613-4823-B36E-1534DA8B2420}" srcOrd="0" destOrd="0" presId="urn:microsoft.com/office/officeart/2005/8/layout/chevron1"/>
    <dgm:cxn modelId="{95520C77-4A6E-4D45-9E95-8CE18BB535A4}" srcId="{A79038EF-233E-488D-B0F9-69B43E3CA2B4}" destId="{A2B1211B-8386-4634-94DC-201E85F65009}" srcOrd="1" destOrd="0" parTransId="{0045ABB2-76A0-43F3-BC1D-FA8282E5412E}" sibTransId="{E880DA22-4DFB-4BE0-901A-F74F82F92F7D}"/>
    <dgm:cxn modelId="{E9D5CB85-E806-4144-AD3D-53EDBAC6AE66}" type="presOf" srcId="{B162C75D-8BFA-47D9-9335-ED0B432D4EFC}" destId="{FC0C99D1-65DF-40B4-B205-4D7BEF4CB243}" srcOrd="0" destOrd="0" presId="urn:microsoft.com/office/officeart/2005/8/layout/chevron1"/>
    <dgm:cxn modelId="{641C6DB8-1A75-4619-BDCD-551E4FC2E5CE}" type="presOf" srcId="{A79038EF-233E-488D-B0F9-69B43E3CA2B4}" destId="{C4F9545A-B035-479E-9AE8-13F977883CB2}" srcOrd="0" destOrd="0" presId="urn:microsoft.com/office/officeart/2005/8/layout/chevron1"/>
    <dgm:cxn modelId="{9C833BD2-99F9-4997-B6E3-408A9061A76B}" srcId="{A79038EF-233E-488D-B0F9-69B43E3CA2B4}" destId="{B162C75D-8BFA-47D9-9335-ED0B432D4EFC}" srcOrd="0" destOrd="0" parTransId="{77090059-38A4-44FB-8A36-34BC1D674850}" sibTransId="{BA4D0A6A-9BD6-47ED-8C1E-D8DBD9178EF0}"/>
    <dgm:cxn modelId="{2B5F14BB-13B3-4F4F-AD0B-E60D2D1ECDB2}" type="presParOf" srcId="{C4F9545A-B035-479E-9AE8-13F977883CB2}" destId="{FC0C99D1-65DF-40B4-B205-4D7BEF4CB243}" srcOrd="0" destOrd="0" presId="urn:microsoft.com/office/officeart/2005/8/layout/chevron1"/>
    <dgm:cxn modelId="{206FB2D1-5346-4118-90E0-2EF982A1C225}" type="presParOf" srcId="{C4F9545A-B035-479E-9AE8-13F977883CB2}" destId="{EF425C79-48EF-409B-AD4F-A2BA338AAA2B}" srcOrd="1" destOrd="0" presId="urn:microsoft.com/office/officeart/2005/8/layout/chevron1"/>
    <dgm:cxn modelId="{B158780E-A8AF-47A0-BBB6-7E77F5A313A6}" type="presParOf" srcId="{C4F9545A-B035-479E-9AE8-13F977883CB2}" destId="{2519A133-2613-4823-B36E-1534DA8B242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13E216-8BE6-419A-AEC7-410DB977D2A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2D1335D7-262F-4F27-8DCD-A5D69820FBED}">
      <dgm:prSet phldrT="[Text]"/>
      <dgm:spPr/>
      <dgm:t>
        <a:bodyPr/>
        <a:lstStyle/>
        <a:p>
          <a:pPr rtl="1"/>
          <a:r>
            <a:rPr lang="en-US" dirty="0"/>
            <a:t>Leave one sample out of the set</a:t>
          </a:r>
          <a:endParaRPr lang="he-IL" dirty="0"/>
        </a:p>
      </dgm:t>
    </dgm:pt>
    <dgm:pt modelId="{B6153199-E73E-40A5-A3C8-19E1CCED008F}" type="parTrans" cxnId="{D75C47CF-D152-452A-9E0A-4F820D995678}">
      <dgm:prSet/>
      <dgm:spPr/>
      <dgm:t>
        <a:bodyPr/>
        <a:lstStyle/>
        <a:p>
          <a:pPr rtl="1"/>
          <a:endParaRPr lang="he-IL"/>
        </a:p>
      </dgm:t>
    </dgm:pt>
    <dgm:pt modelId="{3C551BA1-203D-41F0-8D2A-ADE671879BD8}" type="sibTrans" cxnId="{D75C47CF-D152-452A-9E0A-4F820D995678}">
      <dgm:prSet/>
      <dgm:spPr/>
      <dgm:t>
        <a:bodyPr/>
        <a:lstStyle/>
        <a:p>
          <a:pPr rtl="1"/>
          <a:endParaRPr lang="he-IL"/>
        </a:p>
      </dgm:t>
    </dgm:pt>
    <dgm:pt modelId="{1A81D2FF-9A02-4DA0-96D2-8F66C1EECB02}">
      <dgm:prSet phldrT="[Text]"/>
      <dgm:spPr/>
      <dgm:t>
        <a:bodyPr/>
        <a:lstStyle/>
        <a:p>
          <a:pPr rtl="1"/>
          <a:r>
            <a:rPr lang="en-US" dirty="0"/>
            <a:t>Create model without this sample</a:t>
          </a:r>
          <a:endParaRPr lang="he-IL" dirty="0"/>
        </a:p>
      </dgm:t>
    </dgm:pt>
    <dgm:pt modelId="{4ED5DD06-E4F5-4783-BD21-C7931543FA0E}" type="parTrans" cxnId="{3704F3CD-209E-47ED-B1BC-26489DB34C15}">
      <dgm:prSet/>
      <dgm:spPr/>
      <dgm:t>
        <a:bodyPr/>
        <a:lstStyle/>
        <a:p>
          <a:pPr rtl="1"/>
          <a:endParaRPr lang="he-IL"/>
        </a:p>
      </dgm:t>
    </dgm:pt>
    <dgm:pt modelId="{0410E0C2-475A-40BE-80DB-22172343089A}" type="sibTrans" cxnId="{3704F3CD-209E-47ED-B1BC-26489DB34C15}">
      <dgm:prSet/>
      <dgm:spPr/>
      <dgm:t>
        <a:bodyPr/>
        <a:lstStyle/>
        <a:p>
          <a:pPr rtl="1"/>
          <a:endParaRPr lang="he-IL"/>
        </a:p>
      </dgm:t>
    </dgm:pt>
    <dgm:pt modelId="{DF6837D7-2C46-43DC-BAFB-96A0C4143DA6}">
      <dgm:prSet phldrT="[Text]"/>
      <dgm:spPr/>
      <dgm:t>
        <a:bodyPr/>
        <a:lstStyle/>
        <a:p>
          <a:pPr rtl="1"/>
          <a:r>
            <a:rPr lang="en-US" dirty="0"/>
            <a:t>Predict the one left aside</a:t>
          </a:r>
          <a:endParaRPr lang="he-IL" dirty="0"/>
        </a:p>
      </dgm:t>
    </dgm:pt>
    <dgm:pt modelId="{3FFC7467-A0C8-4CD9-B3DE-0A93C27B7B2A}" type="parTrans" cxnId="{FFCE55AA-5F96-4BAE-AE65-2D81661FA66F}">
      <dgm:prSet/>
      <dgm:spPr/>
      <dgm:t>
        <a:bodyPr/>
        <a:lstStyle/>
        <a:p>
          <a:pPr rtl="1"/>
          <a:endParaRPr lang="he-IL"/>
        </a:p>
      </dgm:t>
    </dgm:pt>
    <dgm:pt modelId="{FF16C971-3F12-4892-89E7-27252FBA62FC}" type="sibTrans" cxnId="{FFCE55AA-5F96-4BAE-AE65-2D81661FA66F}">
      <dgm:prSet/>
      <dgm:spPr/>
      <dgm:t>
        <a:bodyPr/>
        <a:lstStyle/>
        <a:p>
          <a:pPr rtl="1"/>
          <a:endParaRPr lang="he-IL"/>
        </a:p>
      </dgm:t>
    </dgm:pt>
    <dgm:pt modelId="{F4DE6238-A0E9-4DBB-BEBA-5BC4CEE442AF}">
      <dgm:prSet phldrT="[Text]"/>
      <dgm:spPr/>
      <dgm:t>
        <a:bodyPr/>
        <a:lstStyle/>
        <a:p>
          <a:pPr rtl="1"/>
          <a:r>
            <a:rPr lang="en-US" dirty="0"/>
            <a:t>Correct?</a:t>
          </a:r>
          <a:endParaRPr lang="he-IL" dirty="0"/>
        </a:p>
      </dgm:t>
    </dgm:pt>
    <dgm:pt modelId="{84D521FD-C69E-4334-A983-558B91879404}" type="parTrans" cxnId="{C919270C-509E-44DC-93AE-DB9B33E4223C}">
      <dgm:prSet/>
      <dgm:spPr/>
      <dgm:t>
        <a:bodyPr/>
        <a:lstStyle/>
        <a:p>
          <a:pPr rtl="1"/>
          <a:endParaRPr lang="he-IL"/>
        </a:p>
      </dgm:t>
    </dgm:pt>
    <dgm:pt modelId="{6236A8E1-E2A0-4F19-AA0D-C01689064B91}" type="sibTrans" cxnId="{C919270C-509E-44DC-93AE-DB9B33E4223C}">
      <dgm:prSet/>
      <dgm:spPr/>
      <dgm:t>
        <a:bodyPr/>
        <a:lstStyle/>
        <a:p>
          <a:pPr rtl="1"/>
          <a:endParaRPr lang="he-IL"/>
        </a:p>
      </dgm:t>
    </dgm:pt>
    <dgm:pt modelId="{D0B9AAAD-3535-4347-8719-27E720DC262B}">
      <dgm:prSet phldrT="[Text]"/>
      <dgm:spPr/>
      <dgm:t>
        <a:bodyPr/>
        <a:lstStyle/>
        <a:p>
          <a:pPr rtl="1"/>
          <a:r>
            <a:rPr lang="en-US" dirty="0"/>
            <a:t>Save the result &amp; repeat</a:t>
          </a:r>
          <a:endParaRPr lang="he-IL" dirty="0"/>
        </a:p>
      </dgm:t>
    </dgm:pt>
    <dgm:pt modelId="{CF902CED-3997-4C55-A9F1-690408DF1256}" type="parTrans" cxnId="{E630E251-0AF1-4D4D-882C-F3D4CC7B3F90}">
      <dgm:prSet/>
      <dgm:spPr/>
      <dgm:t>
        <a:bodyPr/>
        <a:lstStyle/>
        <a:p>
          <a:pPr rtl="1"/>
          <a:endParaRPr lang="he-IL"/>
        </a:p>
      </dgm:t>
    </dgm:pt>
    <dgm:pt modelId="{8446C97F-B346-4E7F-BF8C-2A225BD5B10A}" type="sibTrans" cxnId="{E630E251-0AF1-4D4D-882C-F3D4CC7B3F90}">
      <dgm:prSet/>
      <dgm:spPr/>
      <dgm:t>
        <a:bodyPr/>
        <a:lstStyle/>
        <a:p>
          <a:pPr rtl="1"/>
          <a:endParaRPr lang="he-IL"/>
        </a:p>
      </dgm:t>
    </dgm:pt>
    <dgm:pt modelId="{5298A5B5-1CE3-49F5-8751-DAFEC53677A4}" type="pres">
      <dgm:prSet presAssocID="{8813E216-8BE6-419A-AEC7-410DB977D2A8}" presName="cycle" presStyleCnt="0">
        <dgm:presLayoutVars>
          <dgm:dir/>
          <dgm:resizeHandles val="exact"/>
        </dgm:presLayoutVars>
      </dgm:prSet>
      <dgm:spPr/>
    </dgm:pt>
    <dgm:pt modelId="{5E6C96D9-FF19-41B3-8038-E822CC2A6100}" type="pres">
      <dgm:prSet presAssocID="{2D1335D7-262F-4F27-8DCD-A5D69820FBED}" presName="node" presStyleLbl="node1" presStyleIdx="0" presStyleCnt="5">
        <dgm:presLayoutVars>
          <dgm:bulletEnabled val="1"/>
        </dgm:presLayoutVars>
      </dgm:prSet>
      <dgm:spPr/>
    </dgm:pt>
    <dgm:pt modelId="{9D00B623-BB46-4D1F-8EEF-4B4C3811F03B}" type="pres">
      <dgm:prSet presAssocID="{2D1335D7-262F-4F27-8DCD-A5D69820FBED}" presName="spNode" presStyleCnt="0"/>
      <dgm:spPr/>
    </dgm:pt>
    <dgm:pt modelId="{CF4C54E4-C825-4997-854D-F4C15B4F334A}" type="pres">
      <dgm:prSet presAssocID="{3C551BA1-203D-41F0-8D2A-ADE671879BD8}" presName="sibTrans" presStyleLbl="sibTrans1D1" presStyleIdx="0" presStyleCnt="5"/>
      <dgm:spPr/>
    </dgm:pt>
    <dgm:pt modelId="{2BC80CEF-9397-4991-8B59-2F3EF5868362}" type="pres">
      <dgm:prSet presAssocID="{1A81D2FF-9A02-4DA0-96D2-8F66C1EECB02}" presName="node" presStyleLbl="node1" presStyleIdx="1" presStyleCnt="5">
        <dgm:presLayoutVars>
          <dgm:bulletEnabled val="1"/>
        </dgm:presLayoutVars>
      </dgm:prSet>
      <dgm:spPr/>
    </dgm:pt>
    <dgm:pt modelId="{B870A4AC-8BBD-45D8-89F7-27A1F9389AEB}" type="pres">
      <dgm:prSet presAssocID="{1A81D2FF-9A02-4DA0-96D2-8F66C1EECB02}" presName="spNode" presStyleCnt="0"/>
      <dgm:spPr/>
    </dgm:pt>
    <dgm:pt modelId="{8C401778-3B0B-46AA-B163-69F3FBF9C04C}" type="pres">
      <dgm:prSet presAssocID="{0410E0C2-475A-40BE-80DB-22172343089A}" presName="sibTrans" presStyleLbl="sibTrans1D1" presStyleIdx="1" presStyleCnt="5"/>
      <dgm:spPr/>
    </dgm:pt>
    <dgm:pt modelId="{9541D1F0-920E-4559-B7C1-7D9D2C9CD82B}" type="pres">
      <dgm:prSet presAssocID="{DF6837D7-2C46-43DC-BAFB-96A0C4143DA6}" presName="node" presStyleLbl="node1" presStyleIdx="2" presStyleCnt="5">
        <dgm:presLayoutVars>
          <dgm:bulletEnabled val="1"/>
        </dgm:presLayoutVars>
      </dgm:prSet>
      <dgm:spPr/>
    </dgm:pt>
    <dgm:pt modelId="{4E9C1B0C-DB98-4EA5-9F9B-98C28C72A9A3}" type="pres">
      <dgm:prSet presAssocID="{DF6837D7-2C46-43DC-BAFB-96A0C4143DA6}" presName="spNode" presStyleCnt="0"/>
      <dgm:spPr/>
    </dgm:pt>
    <dgm:pt modelId="{A52A64C2-728E-4DDD-A02A-FD734D3CF3E3}" type="pres">
      <dgm:prSet presAssocID="{FF16C971-3F12-4892-89E7-27252FBA62FC}" presName="sibTrans" presStyleLbl="sibTrans1D1" presStyleIdx="2" presStyleCnt="5"/>
      <dgm:spPr/>
    </dgm:pt>
    <dgm:pt modelId="{8BF02993-3338-4CAF-93B7-06802122D787}" type="pres">
      <dgm:prSet presAssocID="{F4DE6238-A0E9-4DBB-BEBA-5BC4CEE442AF}" presName="node" presStyleLbl="node1" presStyleIdx="3" presStyleCnt="5">
        <dgm:presLayoutVars>
          <dgm:bulletEnabled val="1"/>
        </dgm:presLayoutVars>
      </dgm:prSet>
      <dgm:spPr/>
    </dgm:pt>
    <dgm:pt modelId="{5D11C068-47E2-4EFC-9B60-9EF673097929}" type="pres">
      <dgm:prSet presAssocID="{F4DE6238-A0E9-4DBB-BEBA-5BC4CEE442AF}" presName="spNode" presStyleCnt="0"/>
      <dgm:spPr/>
    </dgm:pt>
    <dgm:pt modelId="{5CA9F0FD-172C-4A46-AC61-B09F96FE1AA3}" type="pres">
      <dgm:prSet presAssocID="{6236A8E1-E2A0-4F19-AA0D-C01689064B91}" presName="sibTrans" presStyleLbl="sibTrans1D1" presStyleIdx="3" presStyleCnt="5"/>
      <dgm:spPr/>
    </dgm:pt>
    <dgm:pt modelId="{DA77A3DA-FF24-4824-9BD0-6F5B15A09025}" type="pres">
      <dgm:prSet presAssocID="{D0B9AAAD-3535-4347-8719-27E720DC262B}" presName="node" presStyleLbl="node1" presStyleIdx="4" presStyleCnt="5">
        <dgm:presLayoutVars>
          <dgm:bulletEnabled val="1"/>
        </dgm:presLayoutVars>
      </dgm:prSet>
      <dgm:spPr/>
    </dgm:pt>
    <dgm:pt modelId="{A3CB98E8-1F60-4327-A418-3BB4215A8C4F}" type="pres">
      <dgm:prSet presAssocID="{D0B9AAAD-3535-4347-8719-27E720DC262B}" presName="spNode" presStyleCnt="0"/>
      <dgm:spPr/>
    </dgm:pt>
    <dgm:pt modelId="{24C049E3-6C87-4A88-95D2-6845DA8D2E26}" type="pres">
      <dgm:prSet presAssocID="{8446C97F-B346-4E7F-BF8C-2A225BD5B10A}" presName="sibTrans" presStyleLbl="sibTrans1D1" presStyleIdx="4" presStyleCnt="5"/>
      <dgm:spPr/>
    </dgm:pt>
  </dgm:ptLst>
  <dgm:cxnLst>
    <dgm:cxn modelId="{FA7C7E0B-9D3B-4037-AA3D-34F96C8DD5BD}" type="presOf" srcId="{8446C97F-B346-4E7F-BF8C-2A225BD5B10A}" destId="{24C049E3-6C87-4A88-95D2-6845DA8D2E26}" srcOrd="0" destOrd="0" presId="urn:microsoft.com/office/officeart/2005/8/layout/cycle5"/>
    <dgm:cxn modelId="{9253D00B-72DB-4C64-B2E2-BEC149FC6713}" type="presOf" srcId="{2D1335D7-262F-4F27-8DCD-A5D69820FBED}" destId="{5E6C96D9-FF19-41B3-8038-E822CC2A6100}" srcOrd="0" destOrd="0" presId="urn:microsoft.com/office/officeart/2005/8/layout/cycle5"/>
    <dgm:cxn modelId="{C919270C-509E-44DC-93AE-DB9B33E4223C}" srcId="{8813E216-8BE6-419A-AEC7-410DB977D2A8}" destId="{F4DE6238-A0E9-4DBB-BEBA-5BC4CEE442AF}" srcOrd="3" destOrd="0" parTransId="{84D521FD-C69E-4334-A983-558B91879404}" sibTransId="{6236A8E1-E2A0-4F19-AA0D-C01689064B91}"/>
    <dgm:cxn modelId="{33343C28-C44F-4BDC-970C-67449D14385C}" type="presOf" srcId="{F4DE6238-A0E9-4DBB-BEBA-5BC4CEE442AF}" destId="{8BF02993-3338-4CAF-93B7-06802122D787}" srcOrd="0" destOrd="0" presId="urn:microsoft.com/office/officeart/2005/8/layout/cycle5"/>
    <dgm:cxn modelId="{BFC2F05B-1A20-4067-9B92-F0B971C54ECA}" type="presOf" srcId="{1A81D2FF-9A02-4DA0-96D2-8F66C1EECB02}" destId="{2BC80CEF-9397-4991-8B59-2F3EF5868362}" srcOrd="0" destOrd="0" presId="urn:microsoft.com/office/officeart/2005/8/layout/cycle5"/>
    <dgm:cxn modelId="{DAE1BE5D-15C4-49B2-B8CC-E3308F309795}" type="presOf" srcId="{3C551BA1-203D-41F0-8D2A-ADE671879BD8}" destId="{CF4C54E4-C825-4997-854D-F4C15B4F334A}" srcOrd="0" destOrd="0" presId="urn:microsoft.com/office/officeart/2005/8/layout/cycle5"/>
    <dgm:cxn modelId="{00A8D76A-3C2C-45A8-9A97-61456964C962}" type="presOf" srcId="{D0B9AAAD-3535-4347-8719-27E720DC262B}" destId="{DA77A3DA-FF24-4824-9BD0-6F5B15A09025}" srcOrd="0" destOrd="0" presId="urn:microsoft.com/office/officeart/2005/8/layout/cycle5"/>
    <dgm:cxn modelId="{E630E251-0AF1-4D4D-882C-F3D4CC7B3F90}" srcId="{8813E216-8BE6-419A-AEC7-410DB977D2A8}" destId="{D0B9AAAD-3535-4347-8719-27E720DC262B}" srcOrd="4" destOrd="0" parTransId="{CF902CED-3997-4C55-A9F1-690408DF1256}" sibTransId="{8446C97F-B346-4E7F-BF8C-2A225BD5B10A}"/>
    <dgm:cxn modelId="{4B2DC47E-B8CB-40BA-AD70-9B1B3E5592D4}" type="presOf" srcId="{0410E0C2-475A-40BE-80DB-22172343089A}" destId="{8C401778-3B0B-46AA-B163-69F3FBF9C04C}" srcOrd="0" destOrd="0" presId="urn:microsoft.com/office/officeart/2005/8/layout/cycle5"/>
    <dgm:cxn modelId="{F34A7683-E773-4502-995F-0BBCC3324986}" type="presOf" srcId="{FF16C971-3F12-4892-89E7-27252FBA62FC}" destId="{A52A64C2-728E-4DDD-A02A-FD734D3CF3E3}" srcOrd="0" destOrd="0" presId="urn:microsoft.com/office/officeart/2005/8/layout/cycle5"/>
    <dgm:cxn modelId="{EA8C5791-13FE-4D94-91C6-A7E40041CFD1}" type="presOf" srcId="{6236A8E1-E2A0-4F19-AA0D-C01689064B91}" destId="{5CA9F0FD-172C-4A46-AC61-B09F96FE1AA3}" srcOrd="0" destOrd="0" presId="urn:microsoft.com/office/officeart/2005/8/layout/cycle5"/>
    <dgm:cxn modelId="{FFCE55AA-5F96-4BAE-AE65-2D81661FA66F}" srcId="{8813E216-8BE6-419A-AEC7-410DB977D2A8}" destId="{DF6837D7-2C46-43DC-BAFB-96A0C4143DA6}" srcOrd="2" destOrd="0" parTransId="{3FFC7467-A0C8-4CD9-B3DE-0A93C27B7B2A}" sibTransId="{FF16C971-3F12-4892-89E7-27252FBA62FC}"/>
    <dgm:cxn modelId="{04FA3EB7-28BB-41BD-ACF8-9A7044683A63}" type="presOf" srcId="{8813E216-8BE6-419A-AEC7-410DB977D2A8}" destId="{5298A5B5-1CE3-49F5-8751-DAFEC53677A4}" srcOrd="0" destOrd="0" presId="urn:microsoft.com/office/officeart/2005/8/layout/cycle5"/>
    <dgm:cxn modelId="{3DABE9C6-7F7C-420B-95BD-0AAE7F7E7357}" type="presOf" srcId="{DF6837D7-2C46-43DC-BAFB-96A0C4143DA6}" destId="{9541D1F0-920E-4559-B7C1-7D9D2C9CD82B}" srcOrd="0" destOrd="0" presId="urn:microsoft.com/office/officeart/2005/8/layout/cycle5"/>
    <dgm:cxn modelId="{3704F3CD-209E-47ED-B1BC-26489DB34C15}" srcId="{8813E216-8BE6-419A-AEC7-410DB977D2A8}" destId="{1A81D2FF-9A02-4DA0-96D2-8F66C1EECB02}" srcOrd="1" destOrd="0" parTransId="{4ED5DD06-E4F5-4783-BD21-C7931543FA0E}" sibTransId="{0410E0C2-475A-40BE-80DB-22172343089A}"/>
    <dgm:cxn modelId="{D75C47CF-D152-452A-9E0A-4F820D995678}" srcId="{8813E216-8BE6-419A-AEC7-410DB977D2A8}" destId="{2D1335D7-262F-4F27-8DCD-A5D69820FBED}" srcOrd="0" destOrd="0" parTransId="{B6153199-E73E-40A5-A3C8-19E1CCED008F}" sibTransId="{3C551BA1-203D-41F0-8D2A-ADE671879BD8}"/>
    <dgm:cxn modelId="{8DE86403-B71E-4D6A-B3B4-FA8248112ABC}" type="presParOf" srcId="{5298A5B5-1CE3-49F5-8751-DAFEC53677A4}" destId="{5E6C96D9-FF19-41B3-8038-E822CC2A6100}" srcOrd="0" destOrd="0" presId="urn:microsoft.com/office/officeart/2005/8/layout/cycle5"/>
    <dgm:cxn modelId="{E64E7F7F-38E3-4AEC-8385-11D99C46A639}" type="presParOf" srcId="{5298A5B5-1CE3-49F5-8751-DAFEC53677A4}" destId="{9D00B623-BB46-4D1F-8EEF-4B4C3811F03B}" srcOrd="1" destOrd="0" presId="urn:microsoft.com/office/officeart/2005/8/layout/cycle5"/>
    <dgm:cxn modelId="{E2487F1A-EAD3-4533-97E7-C1DEA37D3B11}" type="presParOf" srcId="{5298A5B5-1CE3-49F5-8751-DAFEC53677A4}" destId="{CF4C54E4-C825-4997-854D-F4C15B4F334A}" srcOrd="2" destOrd="0" presId="urn:microsoft.com/office/officeart/2005/8/layout/cycle5"/>
    <dgm:cxn modelId="{CD4CC4E2-EEC7-4D49-A57D-7CCE940FE1CB}" type="presParOf" srcId="{5298A5B5-1CE3-49F5-8751-DAFEC53677A4}" destId="{2BC80CEF-9397-4991-8B59-2F3EF5868362}" srcOrd="3" destOrd="0" presId="urn:microsoft.com/office/officeart/2005/8/layout/cycle5"/>
    <dgm:cxn modelId="{67308AEF-D764-48E3-B570-8322FAC5080E}" type="presParOf" srcId="{5298A5B5-1CE3-49F5-8751-DAFEC53677A4}" destId="{B870A4AC-8BBD-45D8-89F7-27A1F9389AEB}" srcOrd="4" destOrd="0" presId="urn:microsoft.com/office/officeart/2005/8/layout/cycle5"/>
    <dgm:cxn modelId="{B7B3C1C3-90FD-4E00-A50D-3B200F9FC9A6}" type="presParOf" srcId="{5298A5B5-1CE3-49F5-8751-DAFEC53677A4}" destId="{8C401778-3B0B-46AA-B163-69F3FBF9C04C}" srcOrd="5" destOrd="0" presId="urn:microsoft.com/office/officeart/2005/8/layout/cycle5"/>
    <dgm:cxn modelId="{B4948B26-9292-467E-82A0-93EC7A8CDDFF}" type="presParOf" srcId="{5298A5B5-1CE3-49F5-8751-DAFEC53677A4}" destId="{9541D1F0-920E-4559-B7C1-7D9D2C9CD82B}" srcOrd="6" destOrd="0" presId="urn:microsoft.com/office/officeart/2005/8/layout/cycle5"/>
    <dgm:cxn modelId="{6A84A181-EBAB-4A1F-B0B1-CD4F5F56C271}" type="presParOf" srcId="{5298A5B5-1CE3-49F5-8751-DAFEC53677A4}" destId="{4E9C1B0C-DB98-4EA5-9F9B-98C28C72A9A3}" srcOrd="7" destOrd="0" presId="urn:microsoft.com/office/officeart/2005/8/layout/cycle5"/>
    <dgm:cxn modelId="{60D3F6D8-EA4F-45B1-B4CE-CFC6A0E0594C}" type="presParOf" srcId="{5298A5B5-1CE3-49F5-8751-DAFEC53677A4}" destId="{A52A64C2-728E-4DDD-A02A-FD734D3CF3E3}" srcOrd="8" destOrd="0" presId="urn:microsoft.com/office/officeart/2005/8/layout/cycle5"/>
    <dgm:cxn modelId="{CA403237-95A4-4D85-B0DD-193370614BF7}" type="presParOf" srcId="{5298A5B5-1CE3-49F5-8751-DAFEC53677A4}" destId="{8BF02993-3338-4CAF-93B7-06802122D787}" srcOrd="9" destOrd="0" presId="urn:microsoft.com/office/officeart/2005/8/layout/cycle5"/>
    <dgm:cxn modelId="{A983430D-F384-4CF2-A6F6-0B95220F8A04}" type="presParOf" srcId="{5298A5B5-1CE3-49F5-8751-DAFEC53677A4}" destId="{5D11C068-47E2-4EFC-9B60-9EF673097929}" srcOrd="10" destOrd="0" presId="urn:microsoft.com/office/officeart/2005/8/layout/cycle5"/>
    <dgm:cxn modelId="{077C8C92-75D0-4047-8DF0-8BDD4BCBD86E}" type="presParOf" srcId="{5298A5B5-1CE3-49F5-8751-DAFEC53677A4}" destId="{5CA9F0FD-172C-4A46-AC61-B09F96FE1AA3}" srcOrd="11" destOrd="0" presId="urn:microsoft.com/office/officeart/2005/8/layout/cycle5"/>
    <dgm:cxn modelId="{F5465D14-7D73-4AFC-B500-7BC7F5F9E914}" type="presParOf" srcId="{5298A5B5-1CE3-49F5-8751-DAFEC53677A4}" destId="{DA77A3DA-FF24-4824-9BD0-6F5B15A09025}" srcOrd="12" destOrd="0" presId="urn:microsoft.com/office/officeart/2005/8/layout/cycle5"/>
    <dgm:cxn modelId="{A99A3293-C81F-4E5B-8FB5-B362CB015019}" type="presParOf" srcId="{5298A5B5-1CE3-49F5-8751-DAFEC53677A4}" destId="{A3CB98E8-1F60-4327-A418-3BB4215A8C4F}" srcOrd="13" destOrd="0" presId="urn:microsoft.com/office/officeart/2005/8/layout/cycle5"/>
    <dgm:cxn modelId="{2E3250B4-E146-4560-B5D5-21D37587A99F}" type="presParOf" srcId="{5298A5B5-1CE3-49F5-8751-DAFEC53677A4}" destId="{24C049E3-6C87-4A88-95D2-6845DA8D2E26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94D77F-EF96-4BB6-80BF-92C52404AE5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E444E2-AC3A-47CC-9C74-EE29E630B40E}">
      <dgm:prSet phldrT="[Text]"/>
      <dgm:spPr/>
      <dgm:t>
        <a:bodyPr/>
        <a:lstStyle/>
        <a:p>
          <a:pPr rtl="1"/>
          <a:r>
            <a:rPr lang="en-US" dirty="0"/>
            <a:t>Remove missing values</a:t>
          </a:r>
          <a:endParaRPr lang="he-IL" dirty="0"/>
        </a:p>
      </dgm:t>
    </dgm:pt>
    <dgm:pt modelId="{C5D1B204-B846-4050-90E1-03E732B61019}" type="parTrans" cxnId="{207385DD-32A1-4159-AC89-42D344E5D1D9}">
      <dgm:prSet/>
      <dgm:spPr/>
      <dgm:t>
        <a:bodyPr/>
        <a:lstStyle/>
        <a:p>
          <a:pPr rtl="1"/>
          <a:endParaRPr lang="he-IL"/>
        </a:p>
      </dgm:t>
    </dgm:pt>
    <dgm:pt modelId="{19A1AB85-9D8A-4967-8D56-1D57AD7A942A}" type="sibTrans" cxnId="{207385DD-32A1-4159-AC89-42D344E5D1D9}">
      <dgm:prSet/>
      <dgm:spPr/>
      <dgm:t>
        <a:bodyPr/>
        <a:lstStyle/>
        <a:p>
          <a:pPr rtl="1"/>
          <a:endParaRPr lang="he-IL"/>
        </a:p>
      </dgm:t>
    </dgm:pt>
    <dgm:pt modelId="{2A07D2EF-66A7-48A6-B0ED-5F709A93D980}">
      <dgm:prSet phldrT="[Text]"/>
      <dgm:spPr/>
      <dgm:t>
        <a:bodyPr/>
        <a:lstStyle/>
        <a:p>
          <a:pPr rtl="1"/>
          <a:r>
            <a:rPr lang="en-US" dirty="0"/>
            <a:t>Min Max Scaling</a:t>
          </a:r>
          <a:endParaRPr lang="he-IL" dirty="0"/>
        </a:p>
      </dgm:t>
    </dgm:pt>
    <dgm:pt modelId="{87277E66-7D9F-49AA-83DD-7210C0B71296}" type="parTrans" cxnId="{2D35927F-8C14-482D-BCA8-C742C625E07D}">
      <dgm:prSet/>
      <dgm:spPr/>
      <dgm:t>
        <a:bodyPr/>
        <a:lstStyle/>
        <a:p>
          <a:pPr rtl="1"/>
          <a:endParaRPr lang="he-IL"/>
        </a:p>
      </dgm:t>
    </dgm:pt>
    <dgm:pt modelId="{B0B01C94-689D-4B67-8258-B72F342152FC}" type="sibTrans" cxnId="{2D35927F-8C14-482D-BCA8-C742C625E07D}">
      <dgm:prSet/>
      <dgm:spPr/>
      <dgm:t>
        <a:bodyPr/>
        <a:lstStyle/>
        <a:p>
          <a:pPr rtl="1"/>
          <a:endParaRPr lang="he-IL"/>
        </a:p>
      </dgm:t>
    </dgm:pt>
    <dgm:pt modelId="{97137C0B-C4A0-440C-8AD8-BC18A4F90D4E}">
      <dgm:prSet phldrT="[Text]"/>
      <dgm:spPr/>
      <dgm:t>
        <a:bodyPr/>
        <a:lstStyle/>
        <a:p>
          <a:pPr rtl="1"/>
          <a:r>
            <a:rPr lang="en-US" dirty="0"/>
            <a:t>Correlation Threshold </a:t>
          </a:r>
          <a:endParaRPr lang="he-IL" dirty="0"/>
        </a:p>
      </dgm:t>
    </dgm:pt>
    <dgm:pt modelId="{BFF8EBD3-3B19-4081-B3AE-18625D090506}" type="parTrans" cxnId="{B01ABA89-A948-4A46-9CC3-F397225E7A44}">
      <dgm:prSet/>
      <dgm:spPr/>
      <dgm:t>
        <a:bodyPr/>
        <a:lstStyle/>
        <a:p>
          <a:pPr rtl="1"/>
          <a:endParaRPr lang="he-IL"/>
        </a:p>
      </dgm:t>
    </dgm:pt>
    <dgm:pt modelId="{058144FB-0E75-4580-BFA2-F6443A8B0B6B}" type="sibTrans" cxnId="{B01ABA89-A948-4A46-9CC3-F397225E7A44}">
      <dgm:prSet/>
      <dgm:spPr/>
      <dgm:t>
        <a:bodyPr/>
        <a:lstStyle/>
        <a:p>
          <a:pPr rtl="1"/>
          <a:endParaRPr lang="he-IL"/>
        </a:p>
      </dgm:t>
    </dgm:pt>
    <dgm:pt modelId="{94F97E25-5E82-45B3-A73A-C3C3C10950B9}">
      <dgm:prSet/>
      <dgm:spPr/>
      <dgm:t>
        <a:bodyPr/>
        <a:lstStyle/>
        <a:p>
          <a:pPr rtl="1"/>
          <a:r>
            <a:rPr lang="en-US" dirty="0"/>
            <a:t>Recursive Feature Elimination</a:t>
          </a:r>
        </a:p>
      </dgm:t>
    </dgm:pt>
    <dgm:pt modelId="{6AAF0B8E-B537-4704-AD9C-43FCF24EEA4A}" type="parTrans" cxnId="{13C117E6-989D-4EAA-B80A-69CB3949831F}">
      <dgm:prSet/>
      <dgm:spPr/>
      <dgm:t>
        <a:bodyPr/>
        <a:lstStyle/>
        <a:p>
          <a:pPr rtl="1"/>
          <a:endParaRPr lang="he-IL"/>
        </a:p>
      </dgm:t>
    </dgm:pt>
    <dgm:pt modelId="{64082A6A-D068-4F6F-954B-C504E7E74C66}" type="sibTrans" cxnId="{13C117E6-989D-4EAA-B80A-69CB3949831F}">
      <dgm:prSet/>
      <dgm:spPr/>
      <dgm:t>
        <a:bodyPr/>
        <a:lstStyle/>
        <a:p>
          <a:pPr rtl="1"/>
          <a:endParaRPr lang="he-IL"/>
        </a:p>
      </dgm:t>
    </dgm:pt>
    <dgm:pt modelId="{E68A8061-32B0-4DBC-AF87-B5DCD9ECF6D1}">
      <dgm:prSet/>
      <dgm:spPr/>
      <dgm:t>
        <a:bodyPr/>
        <a:lstStyle/>
        <a:p>
          <a:pPr rtl="1"/>
          <a:r>
            <a:rPr lang="en-US"/>
            <a:t>Gradient Boosting Classifier</a:t>
          </a:r>
          <a:endParaRPr lang="he-IL" dirty="0"/>
        </a:p>
      </dgm:t>
    </dgm:pt>
    <dgm:pt modelId="{09F45973-1FE8-4A9A-A4F4-238A5764B2DD}" type="parTrans" cxnId="{0C3B5FD6-F804-4A43-B97F-E9B0D6F4AF4F}">
      <dgm:prSet/>
      <dgm:spPr/>
      <dgm:t>
        <a:bodyPr/>
        <a:lstStyle/>
        <a:p>
          <a:pPr rtl="1"/>
          <a:endParaRPr lang="he-IL"/>
        </a:p>
      </dgm:t>
    </dgm:pt>
    <dgm:pt modelId="{85F09103-EBFB-42FD-B585-7FCA11DA04F6}" type="sibTrans" cxnId="{0C3B5FD6-F804-4A43-B97F-E9B0D6F4AF4F}">
      <dgm:prSet/>
      <dgm:spPr/>
      <dgm:t>
        <a:bodyPr/>
        <a:lstStyle/>
        <a:p>
          <a:pPr rtl="1"/>
          <a:endParaRPr lang="he-IL"/>
        </a:p>
      </dgm:t>
    </dgm:pt>
    <dgm:pt modelId="{269C31EF-C239-4A21-8A47-05C956970803}" type="pres">
      <dgm:prSet presAssocID="{FB94D77F-EF96-4BB6-80BF-92C52404AE58}" presName="Name0" presStyleCnt="0">
        <dgm:presLayoutVars>
          <dgm:dir/>
          <dgm:animLvl val="lvl"/>
          <dgm:resizeHandles val="exact"/>
        </dgm:presLayoutVars>
      </dgm:prSet>
      <dgm:spPr/>
    </dgm:pt>
    <dgm:pt modelId="{A0EB3530-7CDE-4FCB-A781-22A608771C62}" type="pres">
      <dgm:prSet presAssocID="{E3E444E2-AC3A-47CC-9C74-EE29E630B40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CDD9BB5-FE31-43EF-AFB0-2B4091C0858E}" type="pres">
      <dgm:prSet presAssocID="{19A1AB85-9D8A-4967-8D56-1D57AD7A942A}" presName="parTxOnlySpace" presStyleCnt="0"/>
      <dgm:spPr/>
    </dgm:pt>
    <dgm:pt modelId="{B5B22CD4-E202-4006-B922-8EF417E2EEE6}" type="pres">
      <dgm:prSet presAssocID="{2A07D2EF-66A7-48A6-B0ED-5F709A93D98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1470A26-AB8F-4581-9C29-0BF601956FD5}" type="pres">
      <dgm:prSet presAssocID="{B0B01C94-689D-4B67-8258-B72F342152FC}" presName="parTxOnlySpace" presStyleCnt="0"/>
      <dgm:spPr/>
    </dgm:pt>
    <dgm:pt modelId="{08A25E9A-DA33-4A92-892A-F009159D17C3}" type="pres">
      <dgm:prSet presAssocID="{97137C0B-C4A0-440C-8AD8-BC18A4F90D4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99B6BB2-8DB4-4E63-B6D9-09C9FD7C1ACF}" type="pres">
      <dgm:prSet presAssocID="{058144FB-0E75-4580-BFA2-F6443A8B0B6B}" presName="parTxOnlySpace" presStyleCnt="0"/>
      <dgm:spPr/>
    </dgm:pt>
    <dgm:pt modelId="{206D586E-D359-426F-ADD0-250D6AF7419F}" type="pres">
      <dgm:prSet presAssocID="{94F97E25-5E82-45B3-A73A-C3C3C10950B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EDEF9C0-21C8-4099-96C1-92504FFA22B5}" type="pres">
      <dgm:prSet presAssocID="{64082A6A-D068-4F6F-954B-C504E7E74C66}" presName="parTxOnlySpace" presStyleCnt="0"/>
      <dgm:spPr/>
    </dgm:pt>
    <dgm:pt modelId="{2D7D88AF-9996-4D06-B769-E0D991FB9C04}" type="pres">
      <dgm:prSet presAssocID="{E68A8061-32B0-4DBC-AF87-B5DCD9ECF6D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25E37116-1FD8-47D0-91C4-DBD2CC058F97}" type="presOf" srcId="{97137C0B-C4A0-440C-8AD8-BC18A4F90D4E}" destId="{08A25E9A-DA33-4A92-892A-F009159D17C3}" srcOrd="0" destOrd="0" presId="urn:microsoft.com/office/officeart/2005/8/layout/chevron1"/>
    <dgm:cxn modelId="{178D092B-D0A7-47C9-8D30-784515048199}" type="presOf" srcId="{E68A8061-32B0-4DBC-AF87-B5DCD9ECF6D1}" destId="{2D7D88AF-9996-4D06-B769-E0D991FB9C04}" srcOrd="0" destOrd="0" presId="urn:microsoft.com/office/officeart/2005/8/layout/chevron1"/>
    <dgm:cxn modelId="{5B229C51-6C75-4A15-9D9F-538ECF3F2C99}" type="presOf" srcId="{FB94D77F-EF96-4BB6-80BF-92C52404AE58}" destId="{269C31EF-C239-4A21-8A47-05C956970803}" srcOrd="0" destOrd="0" presId="urn:microsoft.com/office/officeart/2005/8/layout/chevron1"/>
    <dgm:cxn modelId="{2D35927F-8C14-482D-BCA8-C742C625E07D}" srcId="{FB94D77F-EF96-4BB6-80BF-92C52404AE58}" destId="{2A07D2EF-66A7-48A6-B0ED-5F709A93D980}" srcOrd="1" destOrd="0" parTransId="{87277E66-7D9F-49AA-83DD-7210C0B71296}" sibTransId="{B0B01C94-689D-4B67-8258-B72F342152FC}"/>
    <dgm:cxn modelId="{B01ABA89-A948-4A46-9CC3-F397225E7A44}" srcId="{FB94D77F-EF96-4BB6-80BF-92C52404AE58}" destId="{97137C0B-C4A0-440C-8AD8-BC18A4F90D4E}" srcOrd="2" destOrd="0" parTransId="{BFF8EBD3-3B19-4081-B3AE-18625D090506}" sibTransId="{058144FB-0E75-4580-BFA2-F6443A8B0B6B}"/>
    <dgm:cxn modelId="{42C9ABA8-E183-40E6-BD07-8CF653E5CF7D}" type="presOf" srcId="{E3E444E2-AC3A-47CC-9C74-EE29E630B40E}" destId="{A0EB3530-7CDE-4FCB-A781-22A608771C62}" srcOrd="0" destOrd="0" presId="urn:microsoft.com/office/officeart/2005/8/layout/chevron1"/>
    <dgm:cxn modelId="{C8FCA2B1-98DB-42BD-AC23-A1A41DA52777}" type="presOf" srcId="{2A07D2EF-66A7-48A6-B0ED-5F709A93D980}" destId="{B5B22CD4-E202-4006-B922-8EF417E2EEE6}" srcOrd="0" destOrd="0" presId="urn:microsoft.com/office/officeart/2005/8/layout/chevron1"/>
    <dgm:cxn modelId="{F29B9CC9-491B-4C9C-96BA-1CE88A5F2DCF}" type="presOf" srcId="{94F97E25-5E82-45B3-A73A-C3C3C10950B9}" destId="{206D586E-D359-426F-ADD0-250D6AF7419F}" srcOrd="0" destOrd="0" presId="urn:microsoft.com/office/officeart/2005/8/layout/chevron1"/>
    <dgm:cxn modelId="{0C3B5FD6-F804-4A43-B97F-E9B0D6F4AF4F}" srcId="{FB94D77F-EF96-4BB6-80BF-92C52404AE58}" destId="{E68A8061-32B0-4DBC-AF87-B5DCD9ECF6D1}" srcOrd="4" destOrd="0" parTransId="{09F45973-1FE8-4A9A-A4F4-238A5764B2DD}" sibTransId="{85F09103-EBFB-42FD-B585-7FCA11DA04F6}"/>
    <dgm:cxn modelId="{207385DD-32A1-4159-AC89-42D344E5D1D9}" srcId="{FB94D77F-EF96-4BB6-80BF-92C52404AE58}" destId="{E3E444E2-AC3A-47CC-9C74-EE29E630B40E}" srcOrd="0" destOrd="0" parTransId="{C5D1B204-B846-4050-90E1-03E732B61019}" sibTransId="{19A1AB85-9D8A-4967-8D56-1D57AD7A942A}"/>
    <dgm:cxn modelId="{13C117E6-989D-4EAA-B80A-69CB3949831F}" srcId="{FB94D77F-EF96-4BB6-80BF-92C52404AE58}" destId="{94F97E25-5E82-45B3-A73A-C3C3C10950B9}" srcOrd="3" destOrd="0" parTransId="{6AAF0B8E-B537-4704-AD9C-43FCF24EEA4A}" sibTransId="{64082A6A-D068-4F6F-954B-C504E7E74C66}"/>
    <dgm:cxn modelId="{3246476F-063C-43D8-A98F-C274CFDB6012}" type="presParOf" srcId="{269C31EF-C239-4A21-8A47-05C956970803}" destId="{A0EB3530-7CDE-4FCB-A781-22A608771C62}" srcOrd="0" destOrd="0" presId="urn:microsoft.com/office/officeart/2005/8/layout/chevron1"/>
    <dgm:cxn modelId="{F004E90F-DAEC-4B7D-8B70-DF489BA73AEA}" type="presParOf" srcId="{269C31EF-C239-4A21-8A47-05C956970803}" destId="{3CDD9BB5-FE31-43EF-AFB0-2B4091C0858E}" srcOrd="1" destOrd="0" presId="urn:microsoft.com/office/officeart/2005/8/layout/chevron1"/>
    <dgm:cxn modelId="{EF901CFF-D30D-412E-B116-7F5DC3B11F5A}" type="presParOf" srcId="{269C31EF-C239-4A21-8A47-05C956970803}" destId="{B5B22CD4-E202-4006-B922-8EF417E2EEE6}" srcOrd="2" destOrd="0" presId="urn:microsoft.com/office/officeart/2005/8/layout/chevron1"/>
    <dgm:cxn modelId="{925BF9D8-DC84-48F3-AD69-6E52BB0FB0B8}" type="presParOf" srcId="{269C31EF-C239-4A21-8A47-05C956970803}" destId="{A1470A26-AB8F-4581-9C29-0BF601956FD5}" srcOrd="3" destOrd="0" presId="urn:microsoft.com/office/officeart/2005/8/layout/chevron1"/>
    <dgm:cxn modelId="{B92CFFC9-2B1E-48D0-A277-F26422969A22}" type="presParOf" srcId="{269C31EF-C239-4A21-8A47-05C956970803}" destId="{08A25E9A-DA33-4A92-892A-F009159D17C3}" srcOrd="4" destOrd="0" presId="urn:microsoft.com/office/officeart/2005/8/layout/chevron1"/>
    <dgm:cxn modelId="{D767569E-6AB0-4624-8839-0E036AF9D6E8}" type="presParOf" srcId="{269C31EF-C239-4A21-8A47-05C956970803}" destId="{699B6BB2-8DB4-4E63-B6D9-09C9FD7C1ACF}" srcOrd="5" destOrd="0" presId="urn:microsoft.com/office/officeart/2005/8/layout/chevron1"/>
    <dgm:cxn modelId="{A8E23373-BC5A-4FFF-AA14-840953F4DC90}" type="presParOf" srcId="{269C31EF-C239-4A21-8A47-05C956970803}" destId="{206D586E-D359-426F-ADD0-250D6AF7419F}" srcOrd="6" destOrd="0" presId="urn:microsoft.com/office/officeart/2005/8/layout/chevron1"/>
    <dgm:cxn modelId="{52782F09-4C28-4847-AEDF-3108339DA32D}" type="presParOf" srcId="{269C31EF-C239-4A21-8A47-05C956970803}" destId="{0EDEF9C0-21C8-4099-96C1-92504FFA22B5}" srcOrd="7" destOrd="0" presId="urn:microsoft.com/office/officeart/2005/8/layout/chevron1"/>
    <dgm:cxn modelId="{9EA81A69-0AB8-4437-9020-948280BBB647}" type="presParOf" srcId="{269C31EF-C239-4A21-8A47-05C956970803}" destId="{2D7D88AF-9996-4D06-B769-E0D991FB9C0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7A8B3-960B-4564-996A-99CBA0C6F835}">
      <dsp:nvSpPr>
        <dsp:cNvPr id="0" name=""/>
        <dsp:cNvSpPr/>
      </dsp:nvSpPr>
      <dsp:spPr>
        <a:xfrm>
          <a:off x="0" y="1436858"/>
          <a:ext cx="2032182" cy="1016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Average Fixation length</a:t>
          </a:r>
          <a:endParaRPr lang="he-IL" sz="2200" kern="1200" dirty="0"/>
        </a:p>
      </dsp:txBody>
      <dsp:txXfrm>
        <a:off x="29760" y="1466618"/>
        <a:ext cx="1972662" cy="956571"/>
      </dsp:txXfrm>
    </dsp:sp>
    <dsp:sp modelId="{73953713-C044-40F1-9D21-7680F3C99954}">
      <dsp:nvSpPr>
        <dsp:cNvPr id="0" name=""/>
        <dsp:cNvSpPr/>
      </dsp:nvSpPr>
      <dsp:spPr>
        <a:xfrm rot="19421666">
          <a:off x="1934022" y="1621831"/>
          <a:ext cx="1011283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1011283" y="23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2414381" y="1620236"/>
        <a:ext cx="50564" cy="50564"/>
      </dsp:txXfrm>
    </dsp:sp>
    <dsp:sp modelId="{ACFAB442-3754-4E95-8339-081475E0606B}">
      <dsp:nvSpPr>
        <dsp:cNvPr id="0" name=""/>
        <dsp:cNvSpPr/>
      </dsp:nvSpPr>
      <dsp:spPr>
        <a:xfrm>
          <a:off x="2847145" y="838086"/>
          <a:ext cx="2032182" cy="1016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Average Disgusted Fixation length</a:t>
          </a:r>
          <a:endParaRPr lang="he-IL" sz="2200" kern="1200" dirty="0"/>
        </a:p>
      </dsp:txBody>
      <dsp:txXfrm>
        <a:off x="2876905" y="867846"/>
        <a:ext cx="1972662" cy="956571"/>
      </dsp:txXfrm>
    </dsp:sp>
    <dsp:sp modelId="{C118C001-94B6-44B2-9248-98513AA3EE81}">
      <dsp:nvSpPr>
        <dsp:cNvPr id="0" name=""/>
        <dsp:cNvSpPr/>
      </dsp:nvSpPr>
      <dsp:spPr>
        <a:xfrm rot="2097419">
          <a:off x="1942481" y="2206084"/>
          <a:ext cx="994364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94364" y="23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2414804" y="2204911"/>
        <a:ext cx="49718" cy="49718"/>
      </dsp:txXfrm>
    </dsp:sp>
    <dsp:sp modelId="{07D9F720-C48F-4754-9264-01BF04A4D4C0}">
      <dsp:nvSpPr>
        <dsp:cNvPr id="0" name=""/>
        <dsp:cNvSpPr/>
      </dsp:nvSpPr>
      <dsp:spPr>
        <a:xfrm>
          <a:off x="2847145" y="2006591"/>
          <a:ext cx="2032182" cy="1016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Average Neutral Fixation length</a:t>
          </a:r>
          <a:endParaRPr lang="he-IL" sz="2200" kern="1200" dirty="0"/>
        </a:p>
      </dsp:txBody>
      <dsp:txXfrm>
        <a:off x="2876905" y="2036351"/>
        <a:ext cx="1972662" cy="956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C99D1-65DF-40B4-B205-4D7BEF4CB243}">
      <dsp:nvSpPr>
        <dsp:cNvPr id="0" name=""/>
        <dsp:cNvSpPr/>
      </dsp:nvSpPr>
      <dsp:spPr>
        <a:xfrm>
          <a:off x="4234" y="1385298"/>
          <a:ext cx="2531158" cy="10124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preprocessing</a:t>
          </a:r>
          <a:endParaRPr lang="he-IL" sz="1900" kern="1200" dirty="0"/>
        </a:p>
      </dsp:txBody>
      <dsp:txXfrm>
        <a:off x="510466" y="1385298"/>
        <a:ext cx="1518695" cy="1012463"/>
      </dsp:txXfrm>
    </dsp:sp>
    <dsp:sp modelId="{2519A133-2613-4823-B36E-1534DA8B2420}">
      <dsp:nvSpPr>
        <dsp:cNvPr id="0" name=""/>
        <dsp:cNvSpPr/>
      </dsp:nvSpPr>
      <dsp:spPr>
        <a:xfrm>
          <a:off x="2282277" y="1385298"/>
          <a:ext cx="2531158" cy="10124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Creation</a:t>
          </a:r>
          <a:endParaRPr lang="he-IL" sz="1900" kern="1200" dirty="0"/>
        </a:p>
      </dsp:txBody>
      <dsp:txXfrm>
        <a:off x="2788509" y="1385298"/>
        <a:ext cx="1518695" cy="10124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C96D9-FF19-41B3-8038-E822CC2A6100}">
      <dsp:nvSpPr>
        <dsp:cNvPr id="0" name=""/>
        <dsp:cNvSpPr/>
      </dsp:nvSpPr>
      <dsp:spPr>
        <a:xfrm>
          <a:off x="2499022" y="2095"/>
          <a:ext cx="1230124" cy="799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Leave one sample out of the set</a:t>
          </a:r>
          <a:endParaRPr lang="he-IL" sz="1400" kern="1200" dirty="0"/>
        </a:p>
      </dsp:txBody>
      <dsp:txXfrm>
        <a:off x="2538054" y="41127"/>
        <a:ext cx="1152060" cy="721516"/>
      </dsp:txXfrm>
    </dsp:sp>
    <dsp:sp modelId="{CF4C54E4-C825-4997-854D-F4C15B4F334A}">
      <dsp:nvSpPr>
        <dsp:cNvPr id="0" name=""/>
        <dsp:cNvSpPr/>
      </dsp:nvSpPr>
      <dsp:spPr>
        <a:xfrm>
          <a:off x="1516694" y="401885"/>
          <a:ext cx="3194780" cy="3194780"/>
        </a:xfrm>
        <a:custGeom>
          <a:avLst/>
          <a:gdLst/>
          <a:ahLst/>
          <a:cxnLst/>
          <a:rect l="0" t="0" r="0" b="0"/>
          <a:pathLst>
            <a:path>
              <a:moveTo>
                <a:pt x="2377226" y="203291"/>
              </a:moveTo>
              <a:arcTo wR="1597390" hR="1597390" stAng="17953316" swAng="121172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80CEF-9397-4991-8B59-2F3EF5868362}">
      <dsp:nvSpPr>
        <dsp:cNvPr id="0" name=""/>
        <dsp:cNvSpPr/>
      </dsp:nvSpPr>
      <dsp:spPr>
        <a:xfrm>
          <a:off x="4018230" y="1105864"/>
          <a:ext cx="1230124" cy="799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model without this sample</a:t>
          </a:r>
          <a:endParaRPr lang="he-IL" sz="1400" kern="1200" dirty="0"/>
        </a:p>
      </dsp:txBody>
      <dsp:txXfrm>
        <a:off x="4057262" y="1144896"/>
        <a:ext cx="1152060" cy="721516"/>
      </dsp:txXfrm>
    </dsp:sp>
    <dsp:sp modelId="{8C401778-3B0B-46AA-B163-69F3FBF9C04C}">
      <dsp:nvSpPr>
        <dsp:cNvPr id="0" name=""/>
        <dsp:cNvSpPr/>
      </dsp:nvSpPr>
      <dsp:spPr>
        <a:xfrm>
          <a:off x="1516694" y="401885"/>
          <a:ext cx="3194780" cy="3194780"/>
        </a:xfrm>
        <a:custGeom>
          <a:avLst/>
          <a:gdLst/>
          <a:ahLst/>
          <a:cxnLst/>
          <a:rect l="0" t="0" r="0" b="0"/>
          <a:pathLst>
            <a:path>
              <a:moveTo>
                <a:pt x="3190950" y="1707937"/>
              </a:moveTo>
              <a:arcTo wR="1597390" hR="1597390" stAng="21838100" swAng="13598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D1F0-920E-4559-B7C1-7D9D2C9CD82B}">
      <dsp:nvSpPr>
        <dsp:cNvPr id="0" name=""/>
        <dsp:cNvSpPr/>
      </dsp:nvSpPr>
      <dsp:spPr>
        <a:xfrm>
          <a:off x="3437944" y="2891801"/>
          <a:ext cx="1230124" cy="799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 the one left aside</a:t>
          </a:r>
          <a:endParaRPr lang="he-IL" sz="1400" kern="1200" dirty="0"/>
        </a:p>
      </dsp:txBody>
      <dsp:txXfrm>
        <a:off x="3476976" y="2930833"/>
        <a:ext cx="1152060" cy="721516"/>
      </dsp:txXfrm>
    </dsp:sp>
    <dsp:sp modelId="{A52A64C2-728E-4DDD-A02A-FD734D3CF3E3}">
      <dsp:nvSpPr>
        <dsp:cNvPr id="0" name=""/>
        <dsp:cNvSpPr/>
      </dsp:nvSpPr>
      <dsp:spPr>
        <a:xfrm>
          <a:off x="1516694" y="401885"/>
          <a:ext cx="3194780" cy="3194780"/>
        </a:xfrm>
        <a:custGeom>
          <a:avLst/>
          <a:gdLst/>
          <a:ahLst/>
          <a:cxnLst/>
          <a:rect l="0" t="0" r="0" b="0"/>
          <a:pathLst>
            <a:path>
              <a:moveTo>
                <a:pt x="1793471" y="3182700"/>
              </a:moveTo>
              <a:arcTo wR="1597390" hR="1597390" stAng="4976946" swAng="84610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02993-3338-4CAF-93B7-06802122D787}">
      <dsp:nvSpPr>
        <dsp:cNvPr id="0" name=""/>
        <dsp:cNvSpPr/>
      </dsp:nvSpPr>
      <dsp:spPr>
        <a:xfrm>
          <a:off x="1560099" y="2891801"/>
          <a:ext cx="1230124" cy="799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Correct?</a:t>
          </a:r>
          <a:endParaRPr lang="he-IL" sz="1400" kern="1200" dirty="0"/>
        </a:p>
      </dsp:txBody>
      <dsp:txXfrm>
        <a:off x="1599131" y="2930833"/>
        <a:ext cx="1152060" cy="721516"/>
      </dsp:txXfrm>
    </dsp:sp>
    <dsp:sp modelId="{5CA9F0FD-172C-4A46-AC61-B09F96FE1AA3}">
      <dsp:nvSpPr>
        <dsp:cNvPr id="0" name=""/>
        <dsp:cNvSpPr/>
      </dsp:nvSpPr>
      <dsp:spPr>
        <a:xfrm>
          <a:off x="1516694" y="401885"/>
          <a:ext cx="3194780" cy="3194780"/>
        </a:xfrm>
        <a:custGeom>
          <a:avLst/>
          <a:gdLst/>
          <a:ahLst/>
          <a:cxnLst/>
          <a:rect l="0" t="0" r="0" b="0"/>
          <a:pathLst>
            <a:path>
              <a:moveTo>
                <a:pt x="169487" y="2313455"/>
              </a:moveTo>
              <a:arcTo wR="1597390" hR="1597390" stAng="9202027" swAng="13598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7A3DA-FF24-4824-9BD0-6F5B15A09025}">
      <dsp:nvSpPr>
        <dsp:cNvPr id="0" name=""/>
        <dsp:cNvSpPr/>
      </dsp:nvSpPr>
      <dsp:spPr>
        <a:xfrm>
          <a:off x="979813" y="1105864"/>
          <a:ext cx="1230124" cy="799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the result &amp; repeat</a:t>
          </a:r>
          <a:endParaRPr lang="he-IL" sz="1400" kern="1200" dirty="0"/>
        </a:p>
      </dsp:txBody>
      <dsp:txXfrm>
        <a:off x="1018845" y="1144896"/>
        <a:ext cx="1152060" cy="721516"/>
      </dsp:txXfrm>
    </dsp:sp>
    <dsp:sp modelId="{24C049E3-6C87-4A88-95D2-6845DA8D2E26}">
      <dsp:nvSpPr>
        <dsp:cNvPr id="0" name=""/>
        <dsp:cNvSpPr/>
      </dsp:nvSpPr>
      <dsp:spPr>
        <a:xfrm>
          <a:off x="1516694" y="401885"/>
          <a:ext cx="3194780" cy="3194780"/>
        </a:xfrm>
        <a:custGeom>
          <a:avLst/>
          <a:gdLst/>
          <a:ahLst/>
          <a:cxnLst/>
          <a:rect l="0" t="0" r="0" b="0"/>
          <a:pathLst>
            <a:path>
              <a:moveTo>
                <a:pt x="384222" y="558218"/>
              </a:moveTo>
              <a:arcTo wR="1597390" hR="1597390" stAng="13234956" swAng="121172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B3530-7CDE-4FCB-A781-22A608771C62}">
      <dsp:nvSpPr>
        <dsp:cNvPr id="0" name=""/>
        <dsp:cNvSpPr/>
      </dsp:nvSpPr>
      <dsp:spPr>
        <a:xfrm>
          <a:off x="2671" y="2715478"/>
          <a:ext cx="2377704" cy="951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Remove missing values</a:t>
          </a:r>
          <a:endParaRPr lang="he-IL" sz="2100" kern="1200" dirty="0"/>
        </a:p>
      </dsp:txBody>
      <dsp:txXfrm>
        <a:off x="478212" y="2715478"/>
        <a:ext cx="1426623" cy="951081"/>
      </dsp:txXfrm>
    </dsp:sp>
    <dsp:sp modelId="{B5B22CD4-E202-4006-B922-8EF417E2EEE6}">
      <dsp:nvSpPr>
        <dsp:cNvPr id="0" name=""/>
        <dsp:cNvSpPr/>
      </dsp:nvSpPr>
      <dsp:spPr>
        <a:xfrm>
          <a:off x="2142605" y="2715478"/>
          <a:ext cx="2377704" cy="951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Min Max Scaling</a:t>
          </a:r>
          <a:endParaRPr lang="he-IL" sz="2100" kern="1200" dirty="0"/>
        </a:p>
      </dsp:txBody>
      <dsp:txXfrm>
        <a:off x="2618146" y="2715478"/>
        <a:ext cx="1426623" cy="951081"/>
      </dsp:txXfrm>
    </dsp:sp>
    <dsp:sp modelId="{08A25E9A-DA33-4A92-892A-F009159D17C3}">
      <dsp:nvSpPr>
        <dsp:cNvPr id="0" name=""/>
        <dsp:cNvSpPr/>
      </dsp:nvSpPr>
      <dsp:spPr>
        <a:xfrm>
          <a:off x="4282538" y="2715478"/>
          <a:ext cx="2377704" cy="951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Correlation Threshold </a:t>
          </a:r>
          <a:endParaRPr lang="he-IL" sz="2100" kern="1200" dirty="0"/>
        </a:p>
      </dsp:txBody>
      <dsp:txXfrm>
        <a:off x="4758079" y="2715478"/>
        <a:ext cx="1426623" cy="951081"/>
      </dsp:txXfrm>
    </dsp:sp>
    <dsp:sp modelId="{206D586E-D359-426F-ADD0-250D6AF7419F}">
      <dsp:nvSpPr>
        <dsp:cNvPr id="0" name=""/>
        <dsp:cNvSpPr/>
      </dsp:nvSpPr>
      <dsp:spPr>
        <a:xfrm>
          <a:off x="6422472" y="2715478"/>
          <a:ext cx="2377704" cy="951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Recursive Feature Elimination</a:t>
          </a:r>
        </a:p>
      </dsp:txBody>
      <dsp:txXfrm>
        <a:off x="6898013" y="2715478"/>
        <a:ext cx="1426623" cy="951081"/>
      </dsp:txXfrm>
    </dsp:sp>
    <dsp:sp modelId="{2D7D88AF-9996-4D06-B769-E0D991FB9C04}">
      <dsp:nvSpPr>
        <dsp:cNvPr id="0" name=""/>
        <dsp:cNvSpPr/>
      </dsp:nvSpPr>
      <dsp:spPr>
        <a:xfrm>
          <a:off x="8562406" y="2715478"/>
          <a:ext cx="2377704" cy="951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Gradient Boosting Classifier</a:t>
          </a:r>
          <a:endParaRPr lang="he-IL" sz="2100" kern="1200" dirty="0"/>
        </a:p>
      </dsp:txBody>
      <dsp:txXfrm>
        <a:off x="9037947" y="2715478"/>
        <a:ext cx="1426623" cy="951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E02B-4587-477A-93B2-8A380A21B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11B1C-357C-4B2E-8663-2824EC1A1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801E-EEFC-4BD8-B5F4-2AE51E06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62F2-D504-4A70-BA96-3D5D3E53FA8C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95F6-156D-4281-97E1-C5AB7C9E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1696-B5C1-4D41-88CF-19D2EF04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175-9697-40DF-B3B0-9A899D0A6C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07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3D4F-1A9C-4A46-82E0-0C05A0ED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C05A3-C666-45B7-BA60-EA62C061B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50A90-FA3B-4D8A-8A3E-F1DFEC03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62F2-D504-4A70-BA96-3D5D3E53FA8C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2E71E-4B10-4376-9FBD-917455DA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78F4F-5101-403A-84BE-79379251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175-9697-40DF-B3B0-9A899D0A6C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89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C3731-E24A-475D-B4B5-7815615D3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021F2-9404-4A3C-8731-9B2F1CCE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01E49-EFD7-4625-B779-4057B260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62F2-D504-4A70-BA96-3D5D3E53FA8C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FDED-B887-4A55-A6CA-3D751BED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50FEE-8471-42C4-9F7F-D360B4B3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175-9697-40DF-B3B0-9A899D0A6C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746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9911-3B95-4E63-89B7-3A7619FF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2578-4866-46A7-B4BE-E1E592327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7F1B9-0DCB-4AB7-9730-2D2555A2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62F2-D504-4A70-BA96-3D5D3E53FA8C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01C1E-C36C-4F36-BA06-6D57A7A4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5A2A5-84DA-4D49-80A8-C46E62EC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175-9697-40DF-B3B0-9A899D0A6C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758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7FDE-A357-4302-940B-C451C807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98844-C63C-438B-A152-85EAD2452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B493-72AA-4826-B240-01354203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62F2-D504-4A70-BA96-3D5D3E53FA8C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68626-3B38-458F-B296-19FAADFE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0DA2-B00A-4F41-901E-08CA48A0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175-9697-40DF-B3B0-9A899D0A6C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106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6DC7-3F3C-48F1-A5F1-0719076E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0CA5-0440-47DD-A3CC-130937A44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D6E54-5939-4D5B-9D62-212152C2C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04C0A-B10F-4844-B162-D4853B24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62F2-D504-4A70-BA96-3D5D3E53FA8C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593-D535-4495-A184-43918BD7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86506-BD92-45D2-8518-C734D4FE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175-9697-40DF-B3B0-9A899D0A6C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846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4739-4664-45A9-BC3F-D78E6A03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5527C-AC2A-4BFA-B391-6DBF40DDC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E8CAE-C435-433A-9C55-E2184C7B1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FB383-3E32-4AAC-BAAC-3984511CF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1E502-763A-4E00-A8F6-E89B3F556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6763B-F0F4-4AA5-827E-A6787512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62F2-D504-4A70-BA96-3D5D3E53FA8C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DCD93-DA8F-48CD-A0BA-87A420A1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B8D48-D837-4E9D-9FCF-1C78B588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175-9697-40DF-B3B0-9A899D0A6C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11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8707-4273-4DC0-BA14-E4B0AA32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8A033-8DE1-4AFF-8194-2D9A4E5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62F2-D504-4A70-BA96-3D5D3E53FA8C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034BB-0621-4E13-B1AB-83DEF6DE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F7B9-EA07-4260-B844-C54725CF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175-9697-40DF-B3B0-9A899D0A6C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99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DB592-3CE6-4CDE-832D-50AEE62B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62F2-D504-4A70-BA96-3D5D3E53FA8C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25164-A9B9-48BF-82A5-BE6AF1AB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0E131-C1AF-4031-8FD4-C2DC64A9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175-9697-40DF-B3B0-9A899D0A6C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53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DED5-962F-4F00-B539-6F277440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658D-7E9F-436C-AB11-826A3314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5D259-D35F-4251-93F4-8585E7E8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B5F31-5BCD-40B6-96FA-F411B0C2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62F2-D504-4A70-BA96-3D5D3E53FA8C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DC329-24E0-4208-8843-C0E86C92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26FC-9984-433E-A60A-EC1C08CE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175-9697-40DF-B3B0-9A899D0A6C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242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8B2D-62BC-4BAB-8ED2-BF56169A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F3A04-F77B-42CC-8F57-BB79C941F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52CF2-DAAD-46D0-B64F-85BAAB646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6D33C-8463-4700-B5E4-24ED484C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62F2-D504-4A70-BA96-3D5D3E53FA8C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E65F7-5135-49CE-9984-2B025759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AB8C0-CA00-4873-9B58-C7D415DA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175-9697-40DF-B3B0-9A899D0A6C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411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B1829-4788-473E-82C4-E2B49716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1EBAA-C598-425A-B7E4-2188F5299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652A7-DEDB-4E42-93A4-FE7919230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62F2-D504-4A70-BA96-3D5D3E53FA8C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4E236-C8F5-46F0-9683-E02B88AA5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72F9-51FD-4A7F-A0C4-CCF1AFB1D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1175-9697-40DF-B3B0-9A899D0A6C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330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6CC6-6648-4BD5-9054-71050940C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Anxiety classifier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33AC9-928E-49F2-AA0B-ED419A480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18.2.2019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642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E24E-3730-42B1-979C-A6C6D80F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962B-B897-4257-A323-17B56359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Min Max Scaler: </a:t>
            </a:r>
          </a:p>
          <a:p>
            <a:r>
              <a:rPr lang="en-US" dirty="0"/>
              <a:t>We want all the features to be in the same scale</a:t>
            </a:r>
          </a:p>
          <a:p>
            <a:r>
              <a:rPr lang="en-US" dirty="0"/>
              <a:t>This scaler puts all the features between 0-1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Correlation Threshold:</a:t>
            </a:r>
          </a:p>
          <a:p>
            <a:r>
              <a:rPr lang="en-US" dirty="0"/>
              <a:t>Removing features which are highly correlated (Pearson &gt; 0.7)</a:t>
            </a:r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B3A58-A48B-43CA-9374-9A744606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95" y="2808287"/>
            <a:ext cx="3842986" cy="151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2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08B8-0DC8-484A-9AFF-AB3210FB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Recursive Feature Elimination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4920-981E-455B-B66F-406E8304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select the optimal subset of features. </a:t>
            </a:r>
          </a:p>
          <a:p>
            <a:endParaRPr lang="en-US" dirty="0"/>
          </a:p>
          <a:p>
            <a:r>
              <a:rPr lang="en-US" dirty="0"/>
              <a:t>The predictor is trained on the initial set of features and gets the importance of each feature.</a:t>
            </a:r>
          </a:p>
          <a:p>
            <a:r>
              <a:rPr lang="en-US" dirty="0"/>
              <a:t>The least important features are pruned from the set of features. </a:t>
            </a:r>
          </a:p>
          <a:p>
            <a:r>
              <a:rPr lang="en-US" dirty="0"/>
              <a:t>That procedure is recursively repeated on the pruned set until the desired number of features is reached.</a:t>
            </a:r>
          </a:p>
          <a:p>
            <a:endParaRPr lang="en-US" dirty="0"/>
          </a:p>
          <a:p>
            <a:r>
              <a:rPr lang="en-US" dirty="0"/>
              <a:t>feature importance estimation done by random forest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771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DA0B-D173-4952-86D8-F8D91B95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Decision tree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37F9-F2C7-4AC4-B0D4-210EAFAA2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Random forest is closely a bag of decision trees</a:t>
            </a:r>
          </a:p>
          <a:p>
            <a:r>
              <a:rPr lang="en-US" dirty="0">
                <a:solidFill>
                  <a:srgbClr val="000000"/>
                </a:solidFill>
              </a:rPr>
              <a:t>Decision tree split in the way that minimize the impurity</a:t>
            </a:r>
          </a:p>
          <a:p>
            <a:r>
              <a:rPr lang="en-US" dirty="0">
                <a:solidFill>
                  <a:srgbClr val="000000"/>
                </a:solidFill>
              </a:rPr>
              <a:t>The most important features chosen first.</a:t>
            </a:r>
          </a:p>
          <a:p>
            <a:endParaRPr lang="he-IL" dirty="0"/>
          </a:p>
        </p:txBody>
      </p:sp>
      <p:pic>
        <p:nvPicPr>
          <p:cNvPr id="6" name="Picture 2" descr="×ª××¦××ª ×ª××× × ×¢×××¨ âªdecision tree classifierâ¬â">
            <a:extLst>
              <a:ext uri="{FF2B5EF4-FFF2-40B4-BE49-F238E27FC236}">
                <a16:creationId xmlns:a16="http://schemas.microsoft.com/office/drawing/2014/main" id="{E4A3FA76-EAF7-4208-9CD0-A8081AE67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25807" r="6213" b="7848"/>
          <a:stretch/>
        </p:blipFill>
        <p:spPr bwMode="auto">
          <a:xfrm>
            <a:off x="4471060" y="3250518"/>
            <a:ext cx="6196941" cy="360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×ª××¦××ª ×ª××× × ×¢×××¨ âªdecision tree impurityâ¬â">
            <a:extLst>
              <a:ext uri="{FF2B5EF4-FFF2-40B4-BE49-F238E27FC236}">
                <a16:creationId xmlns:a16="http://schemas.microsoft.com/office/drawing/2014/main" id="{B729DA4D-D3ED-4B84-A034-6F665A5E3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" r="15043" b="-2"/>
          <a:stretch/>
        </p:blipFill>
        <p:spPr bwMode="auto">
          <a:xfrm>
            <a:off x="-161529" y="3822688"/>
            <a:ext cx="3311129" cy="279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6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417C-BA37-41E2-8697-44037A4E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Classifier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EA78-1849-42C0-A02F-B448F56B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sequence of predictors (decision trees)</a:t>
            </a:r>
          </a:p>
          <a:p>
            <a:r>
              <a:rPr lang="en-US" dirty="0"/>
              <a:t>Each predictor learns the mistakes of the previous.</a:t>
            </a:r>
          </a:p>
          <a:p>
            <a:r>
              <a:rPr lang="en-US" dirty="0"/>
              <a:t>Sum of predictions is increasingly accurate</a:t>
            </a:r>
          </a:p>
          <a:p>
            <a:r>
              <a:rPr lang="en-US" dirty="0"/>
              <a:t>Predictive function is increasingly complex</a:t>
            </a:r>
          </a:p>
          <a:p>
            <a:endParaRPr lang="he-IL" dirty="0"/>
          </a:p>
        </p:txBody>
      </p:sp>
      <p:pic>
        <p:nvPicPr>
          <p:cNvPr id="2050" name="Picture 2" descr="×ª××¦××ª ×ª××× × ×¢×××¨ âªgradient boosting explainedâ¬â">
            <a:extLst>
              <a:ext uri="{FF2B5EF4-FFF2-40B4-BE49-F238E27FC236}">
                <a16:creationId xmlns:a16="http://schemas.microsoft.com/office/drawing/2014/main" id="{96D0FC85-6D80-47B9-9822-6A41A0A6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5100"/>
            <a:ext cx="7655433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47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9F9F-426D-4DC0-AB70-A1801BFD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FA9C-99C3-423E-AA74-DFDE1797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 the best classifier for the data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Recursive Feature Elimination:</a:t>
            </a:r>
          </a:p>
          <a:p>
            <a:pPr marL="0" indent="0">
              <a:buNone/>
            </a:pPr>
            <a:r>
              <a:rPr lang="en-US" dirty="0" err="1"/>
              <a:t>n_features_to_select</a:t>
            </a:r>
            <a:r>
              <a:rPr lang="en-US" dirty="0"/>
              <a:t> = 11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Gradient boosting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n_estimators</a:t>
            </a:r>
            <a:r>
              <a:rPr lang="en-US" dirty="0"/>
              <a:t> = 400, </a:t>
            </a:r>
            <a:r>
              <a:rPr lang="en-US" dirty="0" err="1"/>
              <a:t>max_depth</a:t>
            </a:r>
            <a:r>
              <a:rPr lang="en-US" dirty="0"/>
              <a:t> = 6, </a:t>
            </a:r>
            <a:r>
              <a:rPr lang="en-US" dirty="0" err="1"/>
              <a:t>learning_rate</a:t>
            </a:r>
            <a:r>
              <a:rPr lang="en-US" dirty="0"/>
              <a:t> = 0.05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110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9B3A-C26C-4896-A437-08A96493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EC9D-9421-43EC-8106-5403AB681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Validation results:  accuracy – 71%</a:t>
            </a:r>
          </a:p>
          <a:p>
            <a:r>
              <a:rPr lang="en-US" dirty="0"/>
              <a:t>Test set results:  accuracy -  71% </a:t>
            </a:r>
          </a:p>
          <a:p>
            <a:pPr marL="0" indent="0">
              <a:buNone/>
            </a:pPr>
            <a:r>
              <a:rPr lang="en-US" dirty="0"/>
              <a:t>39% True Positive</a:t>
            </a:r>
          </a:p>
          <a:p>
            <a:pPr marL="0" indent="0">
              <a:buNone/>
            </a:pPr>
            <a:r>
              <a:rPr lang="en-US" dirty="0"/>
              <a:t>33% True Negative</a:t>
            </a:r>
          </a:p>
          <a:p>
            <a:pPr marL="0" indent="0">
              <a:buNone/>
            </a:pPr>
            <a:r>
              <a:rPr lang="en-US" dirty="0"/>
              <a:t>0% False Negative</a:t>
            </a:r>
          </a:p>
          <a:p>
            <a:pPr marL="0" indent="0">
              <a:buNone/>
            </a:pPr>
            <a:r>
              <a:rPr lang="en-US" dirty="0"/>
              <a:t>29% False Positive</a:t>
            </a:r>
          </a:p>
          <a:p>
            <a:pPr marL="0" indent="0">
              <a:buNone/>
            </a:pP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911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84ED-4917-465C-B644-9286AA44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D05C-46CF-4B56-AA71-EC9E9C64F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target – finding a way to diagnose</a:t>
            </a:r>
            <a:r>
              <a:rPr lang="he-IL" dirty="0"/>
              <a:t> </a:t>
            </a:r>
            <a:r>
              <a:rPr lang="en-US" dirty="0"/>
              <a:t>SAD</a:t>
            </a:r>
            <a:r>
              <a:rPr lang="he-IL" dirty="0"/>
              <a:t> </a:t>
            </a:r>
            <a:r>
              <a:rPr lang="en-US" dirty="0"/>
              <a:t>without self reporting questions.</a:t>
            </a:r>
          </a:p>
          <a:p>
            <a:endParaRPr lang="en-US" dirty="0"/>
          </a:p>
          <a:p>
            <a:r>
              <a:rPr lang="en-US" dirty="0"/>
              <a:t>Should we get more data?</a:t>
            </a:r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20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5D5D-62FE-4213-A054-7364B0F2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Research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EFB9-1841-4770-8EA7-BCA8605FE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model for diagnosing SAD based on eye-tracker data only.</a:t>
            </a:r>
          </a:p>
          <a:p>
            <a:r>
              <a:rPr lang="en-US" dirty="0"/>
              <a:t>Big part of data is taken from Amit’s 2016 paper.</a:t>
            </a:r>
          </a:p>
          <a:p>
            <a:r>
              <a:rPr lang="en-US" dirty="0"/>
              <a:t>Using machine learning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2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2110-FA43-4A00-AE52-7AB0088B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1D7D-EFCD-416D-9027-914F26E5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Building models of the data.</a:t>
            </a:r>
          </a:p>
          <a:p>
            <a:r>
              <a:rPr lang="en-US" sz="2000" dirty="0"/>
              <a:t>Using Tunable inner parameters to fit the data.</a:t>
            </a:r>
          </a:p>
          <a:p>
            <a:r>
              <a:rPr lang="en-US" sz="2000" dirty="0"/>
              <a:t>After the training, they can predict new data.</a:t>
            </a:r>
          </a:p>
          <a:p>
            <a:r>
              <a:rPr lang="en-US" sz="2000" dirty="0"/>
              <a:t>In supervised learning we have the desired solution</a:t>
            </a:r>
          </a:p>
          <a:p>
            <a:r>
              <a:rPr lang="en-US" sz="2000" dirty="0"/>
              <a:t>The models learn to fit the data to it’s label.</a:t>
            </a:r>
          </a:p>
        </p:txBody>
      </p:sp>
      <p:pic>
        <p:nvPicPr>
          <p:cNvPr id="3074" name="Picture 2" descr="×ª××× × ×§×©××¨×">
            <a:extLst>
              <a:ext uri="{FF2B5EF4-FFF2-40B4-BE49-F238E27FC236}">
                <a16:creationId xmlns:a16="http://schemas.microsoft.com/office/drawing/2014/main" id="{8472E303-3766-4C23-A31E-D95C5D8A8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" r="3697" b="-2"/>
          <a:stretch/>
        </p:blipFill>
        <p:spPr bwMode="auto">
          <a:xfrm>
            <a:off x="6338316" y="1904281"/>
            <a:ext cx="507407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33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DA3C-F733-4361-BFFE-A782B8AD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Target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3B96-FB14-4C83-BE10-4FEE6B34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label is - LSAS &gt; 50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Number of Positive samples: 45  </a:t>
            </a:r>
          </a:p>
          <a:p>
            <a:r>
              <a:rPr lang="en-US" dirty="0"/>
              <a:t>Number of Negative samples: 34</a:t>
            </a:r>
          </a:p>
          <a:p>
            <a:endParaRPr lang="en-US" dirty="0"/>
          </a:p>
          <a:p>
            <a:r>
              <a:rPr lang="en-US" dirty="0"/>
              <a:t>Positive / Negative ratio – 0.57  </a:t>
            </a:r>
          </a:p>
          <a:p>
            <a:r>
              <a:rPr lang="en-US" dirty="0"/>
              <a:t>Naïve classifier would get 57% accuracy</a:t>
            </a:r>
          </a:p>
        </p:txBody>
      </p:sp>
    </p:spTree>
    <p:extLst>
      <p:ext uri="{BB962C8B-B14F-4D97-AF65-F5344CB8AC3E}">
        <p14:creationId xmlns:p14="http://schemas.microsoft.com/office/powerpoint/2010/main" val="125579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A858-E70E-4CAD-9722-4BFFEA73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656"/>
            <a:ext cx="10515600" cy="1325563"/>
          </a:xfrm>
        </p:spPr>
        <p:txBody>
          <a:bodyPr/>
          <a:lstStyle/>
          <a:p>
            <a:r>
              <a:rPr lang="en-US" dirty="0"/>
              <a:t>The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DB33-9424-447F-9A72-AE61207E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Aggregation Features:</a:t>
            </a:r>
          </a:p>
          <a:p>
            <a:r>
              <a:rPr lang="en-US" dirty="0"/>
              <a:t> Average fixation length</a:t>
            </a:r>
          </a:p>
          <a:p>
            <a:r>
              <a:rPr lang="en-US" dirty="0"/>
              <a:t>STD fixation length</a:t>
            </a:r>
          </a:p>
          <a:p>
            <a:r>
              <a:rPr lang="en-US" dirty="0"/>
              <a:t>Average pupil size</a:t>
            </a:r>
          </a:p>
          <a:p>
            <a:r>
              <a:rPr lang="en-US" dirty="0"/>
              <a:t>STD pupil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D6976-5007-4A97-BAAC-9B46167F0A45}"/>
              </a:ext>
            </a:extLst>
          </p:cNvPr>
          <p:cNvSpPr txBox="1"/>
          <p:nvPr/>
        </p:nvSpPr>
        <p:spPr>
          <a:xfrm>
            <a:off x="6522644" y="1299797"/>
            <a:ext cx="4506426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/>
              <a:t>The aggregation of each feature is</a:t>
            </a:r>
          </a:p>
          <a:p>
            <a:r>
              <a:rPr lang="en-US" sz="2400" b="1" dirty="0"/>
              <a:t> performed on each of the AOI’s: </a:t>
            </a:r>
          </a:p>
          <a:p>
            <a:r>
              <a:rPr lang="en-US" sz="2400" b="1" dirty="0"/>
              <a:t>- Disgusted </a:t>
            </a:r>
            <a:br>
              <a:rPr lang="en-US" sz="2400" b="1" dirty="0"/>
            </a:br>
            <a:r>
              <a:rPr lang="en-US" sz="2400" b="1" dirty="0"/>
              <a:t>- Neutral</a:t>
            </a:r>
          </a:p>
          <a:p>
            <a:r>
              <a:rPr lang="en-US" sz="2400" b="1" dirty="0"/>
              <a:t>- Whitespace</a:t>
            </a:r>
          </a:p>
          <a:p>
            <a:r>
              <a:rPr lang="en-US" sz="2400" b="1" dirty="0"/>
              <a:t>- All AOI’s</a:t>
            </a:r>
            <a:endParaRPr lang="he-IL" sz="2400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D0E747-804F-4D6E-B0C5-B7FB7031D6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600638"/>
              </p:ext>
            </p:extLst>
          </p:nvPr>
        </p:nvGraphicFramePr>
        <p:xfrm>
          <a:off x="4387272" y="3228109"/>
          <a:ext cx="4881419" cy="3860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77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0FE5-D440-4844-A87F-576F60B8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7828-3B8F-4026-B6ED-47BAD5C9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Ratios between average fixation length on different AOI’s</a:t>
            </a:r>
          </a:p>
          <a:p>
            <a:endParaRPr lang="en-US" dirty="0"/>
          </a:p>
          <a:p>
            <a:r>
              <a:rPr lang="en-US" dirty="0"/>
              <a:t>variance of the ratio Disgusted/Disgusted + Neutral between the trials.</a:t>
            </a:r>
          </a:p>
          <a:p>
            <a:r>
              <a:rPr lang="en-US" dirty="0"/>
              <a:t>Average of the different number of AOI in each trial.</a:t>
            </a:r>
          </a:p>
          <a:p>
            <a:endParaRPr lang="en-US" dirty="0"/>
          </a:p>
          <a:p>
            <a:r>
              <a:rPr lang="en-US" dirty="0"/>
              <a:t>Total number of features – 29</a:t>
            </a:r>
          </a:p>
          <a:p>
            <a:r>
              <a:rPr lang="en-US" dirty="0"/>
              <a:t>Total number of samples – 79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200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1309-DB60-4728-B8DC-9BC7C636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results?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2AA1-E8A7-482C-A311-9D457B84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Estimating our pipeline accuracy </a:t>
            </a:r>
          </a:p>
          <a:p>
            <a:r>
              <a:rPr lang="en-US" dirty="0"/>
              <a:t>Estimating our pipeline ability to generalize </a:t>
            </a:r>
          </a:p>
          <a:p>
            <a:r>
              <a:rPr lang="en-US" dirty="0"/>
              <a:t>Avoiding overfitting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Pipeline -</a:t>
            </a:r>
          </a:p>
          <a:p>
            <a:endParaRPr lang="he-IL" dirty="0"/>
          </a:p>
        </p:txBody>
      </p:sp>
      <p:pic>
        <p:nvPicPr>
          <p:cNvPr id="2050" name="Picture 2" descr="×ª××¦××ª ×ª××× × ×¢×××¨ âªoverfittingâ¬â">
            <a:extLst>
              <a:ext uri="{FF2B5EF4-FFF2-40B4-BE49-F238E27FC236}">
                <a16:creationId xmlns:a16="http://schemas.microsoft.com/office/drawing/2014/main" id="{DF09A0C9-03CD-418A-8B02-C6263A78C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635" y="2776434"/>
            <a:ext cx="4081566" cy="408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1CE47-C9E0-4954-9421-F094DF47FC2E}"/>
              </a:ext>
            </a:extLst>
          </p:cNvPr>
          <p:cNvSpPr txBox="1"/>
          <p:nvPr/>
        </p:nvSpPr>
        <p:spPr>
          <a:xfrm>
            <a:off x="2341418" y="5223164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890F19F-E628-4541-8983-F726B6227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312350"/>
              </p:ext>
            </p:extLst>
          </p:nvPr>
        </p:nvGraphicFramePr>
        <p:xfrm>
          <a:off x="838200" y="3700966"/>
          <a:ext cx="4817670" cy="3783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72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D27-564C-4526-8977-0CEF53EF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BFC2-BE84-4678-8ABD-2BA788B70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average accuracy of testing 79 pipelines</a:t>
            </a:r>
          </a:p>
          <a:p>
            <a:endParaRPr lang="en-US" dirty="0"/>
          </a:p>
          <a:p>
            <a:r>
              <a:rPr lang="en-US" dirty="0"/>
              <a:t>This method has high variance </a:t>
            </a:r>
            <a:endParaRPr lang="he-IL" dirty="0"/>
          </a:p>
        </p:txBody>
      </p:sp>
      <p:pic>
        <p:nvPicPr>
          <p:cNvPr id="3074" name="Picture 2" descr="×ª××¦××ª ×ª××× × ×¢×××¨ âªleave one outâ¬â">
            <a:extLst>
              <a:ext uri="{FF2B5EF4-FFF2-40B4-BE49-F238E27FC236}">
                <a16:creationId xmlns:a16="http://schemas.microsoft.com/office/drawing/2014/main" id="{9328B5BE-5CF4-457A-BF55-5C4C94B42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1294"/>
            <a:ext cx="7066369" cy="2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725329-15FA-4970-B8BC-069BBDC77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209777"/>
              </p:ext>
            </p:extLst>
          </p:nvPr>
        </p:nvGraphicFramePr>
        <p:xfrm>
          <a:off x="6296340" y="1825625"/>
          <a:ext cx="6228169" cy="3746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723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06CF-66A0-4D1A-807F-07378B92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</a:t>
            </a:r>
            <a:endParaRPr lang="he-IL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DA3A38-AF42-4EF3-860D-4AB59D0C1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105521"/>
              </p:ext>
            </p:extLst>
          </p:nvPr>
        </p:nvGraphicFramePr>
        <p:xfrm>
          <a:off x="411018" y="110836"/>
          <a:ext cx="10942782" cy="6382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06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545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Social Anxiety classifier</vt:lpstr>
      <vt:lpstr>The Research </vt:lpstr>
      <vt:lpstr>Machine learning</vt:lpstr>
      <vt:lpstr>The Target</vt:lpstr>
      <vt:lpstr>The Features</vt:lpstr>
      <vt:lpstr>The Features</vt:lpstr>
      <vt:lpstr>How to get the results?</vt:lpstr>
      <vt:lpstr>Leave One Out Cross Validation</vt:lpstr>
      <vt:lpstr>Pipeline </vt:lpstr>
      <vt:lpstr>Preprocessing</vt:lpstr>
      <vt:lpstr>Recursive Feature Elimination</vt:lpstr>
      <vt:lpstr>Decision tree </vt:lpstr>
      <vt:lpstr>Gradient Boosting Classifier</vt:lpstr>
      <vt:lpstr>Hyperparameter tuning</vt:lpstr>
      <vt:lpstr>Results 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Anxiety classifier</dc:title>
  <dc:creator>גשור</dc:creator>
  <cp:lastModifiedBy>גשור</cp:lastModifiedBy>
  <cp:revision>7</cp:revision>
  <dcterms:created xsi:type="dcterms:W3CDTF">2019-02-18T12:16:53Z</dcterms:created>
  <dcterms:modified xsi:type="dcterms:W3CDTF">2019-02-18T12:29:54Z</dcterms:modified>
</cp:coreProperties>
</file>