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65" r:id="rId6"/>
    <p:sldId id="266" r:id="rId7"/>
    <p:sldId id="258" r:id="rId8"/>
    <p:sldId id="259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CC7B-7229-45F1-8AA5-06F3E4F3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D33C5-928C-4584-9AC0-E710D473C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1434-A2EB-456F-A663-4E6B0514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F35-53A9-492A-95AE-C6F3F8F1BEDB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BA69-025A-4202-8DB8-EF3B7CDC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2566E-2ACB-4147-8C3A-C1685D10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2CBB-EB6C-4A95-8ADF-E8E120C678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44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2C9C-8D4A-485B-B3EC-32FD58E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4B415-9EEE-46F1-A351-6357DD00C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CD7B2-BC08-4BA0-BF38-B0770C52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F35-53A9-492A-95AE-C6F3F8F1BEDB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F50A-2C92-4E60-ACBE-B3761B20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666C-6951-40CF-969C-C0A57D93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2CBB-EB6C-4A95-8ADF-E8E120C678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33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77CE1-892F-49AE-A9C3-0688939FD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64EF2-DAC4-4DE9-9BB3-7D84CA60E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ECC29-A242-4C1C-BFB1-4E8B76C1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F35-53A9-492A-95AE-C6F3F8F1BEDB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2CD73-2FB6-4928-BEFA-7D6673BD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5BF1-309A-4B88-B3C2-96FD4113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2CBB-EB6C-4A95-8ADF-E8E120C678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70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FD91-4B13-4503-B7DD-2D98760C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39C0-549C-4914-AE27-08AF430F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8F01-954D-417D-8734-DEEEE2C4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F35-53A9-492A-95AE-C6F3F8F1BEDB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E0C4F-3BC5-4B6B-9728-7CCCFD1F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6F78-0BF5-40F5-AA85-E74E6650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2CBB-EB6C-4A95-8ADF-E8E120C678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64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7314-D784-48B1-A020-63A8A4D3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9301E-92CA-45C8-8C41-7119E1FD9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C1C9-4BF7-4C22-AD37-ED4549BA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F35-53A9-492A-95AE-C6F3F8F1BEDB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7B87-9F30-4864-8983-199572B9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9A9A-A8F4-4B79-B529-1D7C10CD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2CBB-EB6C-4A95-8ADF-E8E120C678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697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30C1-1E22-4907-BD42-DCBD3934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16F5-4386-4E7C-88A1-56F8352A9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17128-F855-4F9A-9D99-F4DEDAF0E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85626-E4D6-4EDC-816B-3A918493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F35-53A9-492A-95AE-C6F3F8F1BEDB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0C40-A7E6-44FA-AF6D-37352A7B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EDCAD-B9A1-4863-B125-B85575E1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2CBB-EB6C-4A95-8ADF-E8E120C678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20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77D4-DA79-4841-B42B-C6D809E4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287D6-F311-43B6-A659-E1BC1775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3EF23-1954-41CC-B953-5AFBC4D5E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502B7-FD14-411D-AA64-81A1A1D28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D1E8C-0413-45E5-819F-2CBB43CBB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3639F-6FA1-45DC-99B0-8F7FAFCA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F35-53A9-492A-95AE-C6F3F8F1BEDB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B9DF0-2577-45C0-B8F2-FDD66621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8F35A-B75E-4152-A37A-84B6B248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2CBB-EB6C-4A95-8ADF-E8E120C678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832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545A-5CF3-4752-907B-FCBD9790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8ECDA-A7E4-4814-8328-48F65737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F35-53A9-492A-95AE-C6F3F8F1BEDB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F51AF-2F3C-4055-ABCE-164DA7F5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6112E-ECFF-4DA1-8E7E-F7DFB83F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2CBB-EB6C-4A95-8ADF-E8E120C678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43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F1B15-1D22-4C5F-83A8-DA2CEB63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F35-53A9-492A-95AE-C6F3F8F1BEDB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6A84B-B6AB-44E9-A3C9-85DA117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5B6E-D18B-4941-BC23-D9B9C3B2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2CBB-EB6C-4A95-8ADF-E8E120C678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4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CFDE-FF01-4B64-A245-0734247F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A784-1D60-40A9-AA73-2A1FBADF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7929-2678-4B0E-82C1-E7E446098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DB7E7-0F3C-49AB-A3A1-B807CEF9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F35-53A9-492A-95AE-C6F3F8F1BEDB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96E8-0D8F-40F9-9407-ABFA2067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BBE53-6477-4692-907C-56298037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2CBB-EB6C-4A95-8ADF-E8E120C678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01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B864-7FDD-4764-AC7E-8AF583E1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663BE-5CBF-4BE5-B492-8FCF48D7D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53DDE-C45F-441C-9306-41CACD7E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45AC-9017-4D8A-BC0C-1038DCEE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F35-53A9-492A-95AE-C6F3F8F1BEDB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5ED7-99DF-40BD-938A-A9DE24B5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12992-A92F-4B4E-8946-8FB01572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2CBB-EB6C-4A95-8ADF-E8E120C678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10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9B5E2-3727-4C38-995C-FC150E37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5858-D058-4F20-AA53-A1FDE42DD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620C-567E-4C69-B2CA-9BDEF1471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3F35-53A9-492A-95AE-C6F3F8F1BEDB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E1DB-654B-4799-8F8A-BB180A0EE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5110-6310-4AA3-B6EA-626E269FC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A2CBB-EB6C-4A95-8ADF-E8E120C678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748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1804-BF5B-4AE3-8876-204C2A98E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features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E285C-F98D-49C7-BEAA-B9EB82DC0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332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D35B-6AC8-4BFA-9A08-C45ADB09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DD65-C5A8-4AAC-8FB4-9A73C835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130 non missing data</a:t>
            </a:r>
          </a:p>
          <a:p>
            <a:r>
              <a:rPr lang="en-US" dirty="0"/>
              <a:t>Mostly In the sinus regression</a:t>
            </a:r>
          </a:p>
          <a:p>
            <a:r>
              <a:rPr lang="en-US" dirty="0"/>
              <a:t>We decided to remove features with missing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07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CB36-8EC3-4A73-A076-7DAD38E3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Outliers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5173-B1AB-4CCA-924C-5D451BD7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is sample with value further than 3 STD from the mean</a:t>
            </a:r>
          </a:p>
          <a:p>
            <a:r>
              <a:rPr lang="en-US" dirty="0"/>
              <a:t>The max sample with </a:t>
            </a:r>
            <a:r>
              <a:rPr lang="en-US" dirty="0" err="1"/>
              <a:t>outler</a:t>
            </a:r>
            <a:r>
              <a:rPr lang="en-US" dirty="0"/>
              <a:t> is subject 349, with 22 out of 130 outliers.</a:t>
            </a:r>
          </a:p>
          <a:p>
            <a:r>
              <a:rPr lang="en-US" dirty="0"/>
              <a:t>Didn’t exclude him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591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F011-8E13-4D1D-B3C7-8FD2E26B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D440-81A7-45A9-800E-83BB86DB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Features – 154</a:t>
            </a:r>
          </a:p>
          <a:p>
            <a:r>
              <a:rPr lang="en-US" dirty="0"/>
              <a:t>Number of subjects - 82</a:t>
            </a:r>
          </a:p>
          <a:p>
            <a:r>
              <a:rPr lang="en-US" dirty="0"/>
              <a:t>High - 30</a:t>
            </a:r>
          </a:p>
          <a:p>
            <a:r>
              <a:rPr lang="en-US" dirty="0"/>
              <a:t>Low - 52</a:t>
            </a:r>
          </a:p>
        </p:txBody>
      </p:sp>
    </p:spTree>
    <p:extLst>
      <p:ext uri="{BB962C8B-B14F-4D97-AF65-F5344CB8AC3E}">
        <p14:creationId xmlns:p14="http://schemas.microsoft.com/office/powerpoint/2010/main" val="70908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6FAC-656F-47E6-BEEB-D08404F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features groups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7E98-3ABF-4620-B789-91A517AF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features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Regression Function features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458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features sub groups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 feature </a:t>
            </a:r>
          </a:p>
          <a:p>
            <a:r>
              <a:rPr lang="en-US" dirty="0"/>
              <a:t>Splits to 7</a:t>
            </a:r>
          </a:p>
          <a:p>
            <a:r>
              <a:rPr lang="en-US" dirty="0"/>
              <a:t>Over disgusted, Neutral, White Space, over all</a:t>
            </a:r>
          </a:p>
          <a:p>
            <a:r>
              <a:rPr lang="en-US" dirty="0"/>
              <a:t>Regular and Normalized forms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898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A4E6-6DA0-4A86-968F-2E8E6529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aggregation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E17B-466D-4BDC-A293-E62B3DD4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Pupil size – average and STD</a:t>
            </a:r>
          </a:p>
          <a:p>
            <a:r>
              <a:rPr lang="en-US" dirty="0"/>
              <a:t>Fixation length – sum, average and STD</a:t>
            </a:r>
          </a:p>
          <a:p>
            <a:r>
              <a:rPr lang="en-US" dirty="0"/>
              <a:t>Amount of fixations - count</a:t>
            </a:r>
          </a:p>
          <a:p>
            <a:r>
              <a:rPr lang="en-US" dirty="0"/>
              <a:t>Fixation ratio -  with/out white space</a:t>
            </a:r>
          </a:p>
          <a:p>
            <a:r>
              <a:rPr lang="en-US" dirty="0"/>
              <a:t>Transitions - Different AOI trans,  neutral &amp; disgusted permutation</a:t>
            </a:r>
          </a:p>
          <a:p>
            <a:r>
              <a:rPr lang="en-US" dirty="0"/>
              <a:t>Others - </a:t>
            </a:r>
          </a:p>
          <a:p>
            <a:r>
              <a:rPr lang="en-US" dirty="0"/>
              <a:t>First &amp; second fixations</a:t>
            </a:r>
          </a:p>
          <a:p>
            <a:r>
              <a:rPr lang="en-US" dirty="0" err="1"/>
              <a:t>Differents</a:t>
            </a:r>
            <a:r>
              <a:rPr lang="en-US" dirty="0"/>
              <a:t> AOI per trials</a:t>
            </a:r>
          </a:p>
          <a:p>
            <a:r>
              <a:rPr lang="en-US" dirty="0"/>
              <a:t>Variance threat percentage </a:t>
            </a:r>
          </a:p>
          <a:p>
            <a:r>
              <a:rPr lang="en-US" dirty="0"/>
              <a:t>P of disgusted</a:t>
            </a:r>
          </a:p>
          <a:p>
            <a:r>
              <a:rPr lang="en-US" dirty="0" err="1"/>
              <a:t>Diffarence</a:t>
            </a:r>
            <a:r>
              <a:rPr lang="en-US" dirty="0"/>
              <a:t> between medians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5DBC-75B4-400A-8237-0EE363A0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Sweet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E6E0-1804-4EB5-BBFF-3466A7FF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32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5044-F380-4F9B-A023-AD785952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function features sub-groups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AAC2-BEF4-45A8-AC8D-754A129BE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regression feature have these sub groups:</a:t>
            </a:r>
          </a:p>
          <a:p>
            <a:r>
              <a:rPr lang="en-US" dirty="0"/>
              <a:t>Sinus parameters – </a:t>
            </a:r>
            <a:r>
              <a:rPr lang="en-US" dirty="0" err="1"/>
              <a:t>std</a:t>
            </a:r>
            <a:r>
              <a:rPr lang="en-US" dirty="0"/>
              <a:t>, phase mean</a:t>
            </a:r>
          </a:p>
          <a:p>
            <a:r>
              <a:rPr lang="en-US" dirty="0"/>
              <a:t>Linear regression – </a:t>
            </a:r>
            <a:r>
              <a:rPr lang="en-US" dirty="0" err="1"/>
              <a:t>intersception</a:t>
            </a:r>
            <a:r>
              <a:rPr lang="en-US" dirty="0"/>
              <a:t> &amp; first </a:t>
            </a:r>
            <a:r>
              <a:rPr lang="en-US" dirty="0" err="1"/>
              <a:t>coeffisiont</a:t>
            </a:r>
            <a:endParaRPr lang="en-US" dirty="0"/>
          </a:p>
          <a:p>
            <a:r>
              <a:rPr lang="en-US" dirty="0"/>
              <a:t>Splits to regarding all, disgusted, neutral and white space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403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315C-DFB3-4DB5-8799-6B8C6FA8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function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CF64-56DC-4779-B098-C29FAF64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fixation length – norm &amp; regular</a:t>
            </a:r>
          </a:p>
          <a:p>
            <a:r>
              <a:rPr lang="en-US" dirty="0"/>
              <a:t>STD fixation length</a:t>
            </a:r>
          </a:p>
          <a:p>
            <a:r>
              <a:rPr lang="en-US" dirty="0"/>
              <a:t>Amount of fixations – norm &amp; regular</a:t>
            </a:r>
          </a:p>
          <a:p>
            <a:r>
              <a:rPr lang="en-US" dirty="0"/>
              <a:t>Sum fixation length – norm &amp; regular</a:t>
            </a:r>
          </a:p>
          <a:p>
            <a:r>
              <a:rPr lang="en-US" dirty="0"/>
              <a:t>Mean different AOI per trial </a:t>
            </a:r>
          </a:p>
          <a:p>
            <a:r>
              <a:rPr lang="en-US" dirty="0"/>
              <a:t>Ratios - with/out white space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887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7A8E-F492-4C27-ABB2-9A74E39F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Sine&amp;linear</a:t>
            </a:r>
            <a:r>
              <a:rPr lang="en-US" dirty="0"/>
              <a:t>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35CD-D85E-4A52-A741-3A3514BC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364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244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The features</vt:lpstr>
      <vt:lpstr>Describe data</vt:lpstr>
      <vt:lpstr>Two features groups</vt:lpstr>
      <vt:lpstr>Aggregation features sub groups</vt:lpstr>
      <vt:lpstr>Total aggregation features</vt:lpstr>
      <vt:lpstr>Sweet example</vt:lpstr>
      <vt:lpstr>Regression function features sub-groups</vt:lpstr>
      <vt:lpstr>Regression function features</vt:lpstr>
      <vt:lpstr>Sine&amp;linear example</vt:lpstr>
      <vt:lpstr>Missing data</vt:lpstr>
      <vt:lpstr>Outliers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גשור</dc:creator>
  <cp:lastModifiedBy>גשור</cp:lastModifiedBy>
  <cp:revision>11</cp:revision>
  <dcterms:created xsi:type="dcterms:W3CDTF">2018-10-14T15:40:21Z</dcterms:created>
  <dcterms:modified xsi:type="dcterms:W3CDTF">2018-10-14T19:43:04Z</dcterms:modified>
</cp:coreProperties>
</file>