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8F14-63D4-40F2-A310-A9C6275C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61C91-D6A1-4886-9A71-47F50470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564B-3929-4EF0-B4FC-394FC344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FE1F-EB19-4501-8101-632AFE61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D76B-E829-4C98-B1FF-2781684D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00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4B27-545B-45CC-A3CE-57994F06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DDD2-3D68-47FF-B63A-DD543322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2119-EB91-44F6-834F-0A8FB04F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2CF1-C1F7-4D49-9841-C263C097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7B49-B066-49A0-8FFF-13A08DFE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59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2A1D0-4860-464F-9E0C-A386716F1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5FC9F-927E-4018-B2FA-D7F0D721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760B-600B-4016-9C20-59A1A145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33B5-B626-4BD7-8BD6-FA0D60BA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5E2A-B37E-4A66-8735-9E29C5B0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99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22DA-16D8-45ED-B83C-7316E88D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6814-00AC-4DE1-98B7-F7313A14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D708-2887-4598-BAB2-1761F6A4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775A-5069-4DE9-BC35-7C479F51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54F6-F729-408F-9194-AFFEA167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2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3B0-2D5F-4CE7-9543-F764308B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B10F-8A50-4B2B-9D91-BF03C614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F851-EA25-4B90-9035-854C1359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6814-7C12-4C1F-B88F-C481B3D9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DA8A5-DBA2-4A9D-89C3-14DA69FD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0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4AA0-236E-4C3F-A893-61CE95D5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C7AD-1A5B-4DA6-935A-67A921C1B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6771B-4836-4B56-8DE3-C430CA237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E4A5-D333-4E89-9A4C-0B93B6EE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07870-8355-42BF-BB93-0A6FDEEA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3B95-1A9F-49EB-8D19-4DDB382A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94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2211-2B82-4F2F-81A8-0C6007F4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DEFE7-E94E-413A-AD1F-F25591D5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45908-4127-498F-93FA-B416BF12A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68E2-D873-408A-84C3-41D437C6C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71BF7-749D-4C54-A7AE-1C70B6EAC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CE5C4-77B1-4A5B-B589-421C959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1EDA7-70FF-45B8-B6C5-0C821558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BEB8A-D03D-4277-B93D-718B9CD1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33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1827-E791-4683-A884-08825907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A4DD0-A090-4122-9A04-0AF123B2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38086-23B5-4BAE-8E10-2AD8AE76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2E5E-5086-436C-8D26-1F18641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C423-572C-482F-8CF7-64ACFDD3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40E41-8A90-48FB-9F91-4CD6B147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EB041-005E-412D-AADA-4149F975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060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B03-837C-41FF-9F80-938C0939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E573-250A-4B61-9DB9-8FC3848F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EBA0-F654-47D2-A97F-908DD83D2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88C99-D387-406D-949E-84A5572C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7560E-FF2A-4D5D-AF7D-2B6ECC17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EF9F-70D7-470D-8A6B-0BEE267E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564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03D-C8F8-4F5B-9601-BA255E30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BDF2D-DCBB-4E83-8A26-3068F672E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3B43-8823-46EC-B411-A0B15BF5D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01D8-81CD-471C-BE6D-C35174A1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52CC-7E30-4C4D-A68D-8DEB5D83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A91B-457F-4C89-912F-76089492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0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D55A6-F077-4BF7-9B87-1DA31888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5A64-582B-458A-BE1F-EAFC3527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1FDF-076D-46C1-8D92-D441571FE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64C6-629A-408D-845C-D560C9E4D79C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8CF0-A14B-45F8-9494-D83CFE461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AD62A-E690-450B-B071-143AAB5CE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3A2C-6BD4-4B1A-A7CF-C66FD586C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446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C68D-7839-4300-A191-BBEFE7E43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995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30DE-7FB2-491D-BCD2-9D7689A3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7666-AE02-46FA-A2DD-B79737E4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remove missing values</a:t>
            </a:r>
          </a:p>
          <a:p>
            <a:r>
              <a:rPr lang="en-US" dirty="0"/>
              <a:t>2. scaling - minmax</a:t>
            </a:r>
          </a:p>
          <a:p>
            <a:r>
              <a:rPr lang="en-US" dirty="0"/>
              <a:t>3. variance threshold</a:t>
            </a:r>
          </a:p>
          <a:p>
            <a:r>
              <a:rPr lang="en-US" dirty="0"/>
              <a:t>4. correlation threshold</a:t>
            </a:r>
          </a:p>
          <a:p>
            <a:r>
              <a:rPr lang="en-US" dirty="0"/>
              <a:t>5. random forest</a:t>
            </a:r>
          </a:p>
          <a:p>
            <a:r>
              <a:rPr lang="en-US" dirty="0"/>
              <a:t>6. PCA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31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E2C0-94D3-4CA5-9CA1-990F4636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42D4-3487-47EB-8183-664C583C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 scaler - </a:t>
            </a:r>
            <a:r>
              <a:rPr lang="en-US" dirty="0" err="1"/>
              <a:t>MinMaxScaler</a:t>
            </a:r>
            <a:r>
              <a:rPr lang="en-US" dirty="0"/>
              <a:t> rescales the dataset such that all feature values are in the range [0, 1].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B7C61-5D6C-4258-83EC-ECF26BE8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8" y="3200368"/>
            <a:ext cx="4408855" cy="9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3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C36E-19EC-4890-8C89-1585BD62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threshold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2583-A5DF-416E-AEEA-3E3CAD6C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minmax standardization</a:t>
            </a:r>
          </a:p>
          <a:p>
            <a:r>
              <a:rPr lang="en-US" dirty="0"/>
              <a:t>Threshold – 0.05</a:t>
            </a:r>
          </a:p>
          <a:p>
            <a:r>
              <a:rPr lang="en-US" dirty="0"/>
              <a:t>Features with lower than threshold removed </a:t>
            </a:r>
          </a:p>
          <a:p>
            <a:r>
              <a:rPr lang="en-US" dirty="0"/>
              <a:t>None removed</a:t>
            </a:r>
          </a:p>
        </p:txBody>
      </p:sp>
    </p:spTree>
    <p:extLst>
      <p:ext uri="{BB962C8B-B14F-4D97-AF65-F5344CB8AC3E}">
        <p14:creationId xmlns:p14="http://schemas.microsoft.com/office/powerpoint/2010/main" val="341917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6E1E-CD6C-4736-BBA6-5B2A5EA8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threshold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A82B-900C-4E2B-BEF4-AA656A02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 correlation.</a:t>
            </a:r>
          </a:p>
          <a:p>
            <a:r>
              <a:rPr lang="en-US" dirty="0"/>
              <a:t>Threshold – 0.7</a:t>
            </a:r>
          </a:p>
          <a:p>
            <a:r>
              <a:rPr lang="en-US" dirty="0"/>
              <a:t>More then 0.7 </a:t>
            </a:r>
            <a:r>
              <a:rPr lang="en-US" dirty="0" err="1"/>
              <a:t>corr</a:t>
            </a:r>
            <a:r>
              <a:rPr lang="en-US" dirty="0"/>
              <a:t> removed</a:t>
            </a:r>
          </a:p>
          <a:p>
            <a:r>
              <a:rPr lang="en-US" dirty="0"/>
              <a:t>Left – 42 features (so many are correlated)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962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60E-95BF-4EAB-9F58-9D10A792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– extra tree classifier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1462-9F55-43BB-A42C-2A798960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techniques try to combine the benefits of the other two</a:t>
            </a:r>
          </a:p>
          <a:p>
            <a:r>
              <a:rPr lang="en-US" dirty="0"/>
              <a:t>methods by leveraging Machine Learning models themselves to rank and score</a:t>
            </a:r>
          </a:p>
          <a:p>
            <a:r>
              <a:rPr lang="en-US" dirty="0"/>
              <a:t>feature variables based on their importance</a:t>
            </a:r>
          </a:p>
          <a:p>
            <a:r>
              <a:rPr lang="en-US" dirty="0"/>
              <a:t>An “extra trees” classifier, otherwise known as an “Extremely randomized trees” classifier, is a variant of a random forest. </a:t>
            </a:r>
            <a:r>
              <a:rPr lang="en-US"/>
              <a:t>Unlike a random forest, at each step the entire sample is used and decision boundaries are picked at random, rather than the best one. 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54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44AE-2436-41CB-92EE-0021F32B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feature importance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F02C-0542-4468-8521-4045D141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Results – removed how many we asked for</a:t>
            </a:r>
          </a:p>
          <a:p>
            <a:r>
              <a:rPr lang="en-US" dirty="0"/>
              <a:t> the feature </a:t>
            </a:r>
            <a:r>
              <a:rPr lang="en-US" dirty="0" err="1"/>
              <a:t>importances</a:t>
            </a:r>
            <a:r>
              <a:rPr lang="en-US" dirty="0"/>
              <a:t> (the higher, the more important the feature)</a:t>
            </a:r>
          </a:p>
          <a:p>
            <a:r>
              <a:rPr lang="en-US" dirty="0"/>
              <a:t>0.004654558404558435 trials_ratio_N_DN2_est_std</a:t>
            </a:r>
          </a:p>
          <a:p>
            <a:r>
              <a:rPr lang="en-US" dirty="0"/>
              <a:t>0.023504426444489808 trials_ratio_N_DN2_est_phase</a:t>
            </a:r>
          </a:p>
          <a:p>
            <a:r>
              <a:rPr lang="en-US" dirty="0"/>
              <a:t>0.014089151589151588 trials_ratio_N_DN2_est_mean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0.02122007280159454 </a:t>
            </a:r>
            <a:r>
              <a:rPr lang="en-US" dirty="0" err="1"/>
              <a:t>sum_fixation_length_All</a:t>
            </a:r>
            <a:endParaRPr lang="en-US" dirty="0"/>
          </a:p>
          <a:p>
            <a:r>
              <a:rPr lang="en-US" dirty="0"/>
              <a:t>0.046531480187709105 </a:t>
            </a:r>
            <a:r>
              <a:rPr lang="en-US" dirty="0" err="1"/>
              <a:t>amount_of_first_fixations_on_threat</a:t>
            </a:r>
            <a:endParaRPr lang="en-US" dirty="0"/>
          </a:p>
          <a:p>
            <a:r>
              <a:rPr lang="en-US" dirty="0"/>
              <a:t>0.02476171039100824 </a:t>
            </a:r>
            <a:r>
              <a:rPr lang="en-US" dirty="0" err="1"/>
              <a:t>amount_of_first_fixations_on_neutral</a:t>
            </a:r>
            <a:endParaRPr lang="en-US" dirty="0"/>
          </a:p>
          <a:p>
            <a:r>
              <a:rPr lang="en-US" dirty="0"/>
              <a:t>0.04616910072707583 </a:t>
            </a:r>
            <a:r>
              <a:rPr lang="en-US" dirty="0" err="1"/>
              <a:t>normalized_mean_pupil_size_Neutral</a:t>
            </a:r>
            <a:endParaRPr lang="en-US" dirty="0"/>
          </a:p>
          <a:p>
            <a:r>
              <a:rPr lang="en-US" dirty="0"/>
              <a:t>0.020067312767179532 </a:t>
            </a:r>
            <a:r>
              <a:rPr lang="en-US" dirty="0" err="1"/>
              <a:t>normalized_mean_pupil_size_WS</a:t>
            </a:r>
            <a:endParaRPr lang="en-US" dirty="0"/>
          </a:p>
          <a:p>
            <a:r>
              <a:rPr lang="en-US" dirty="0"/>
              <a:t>0.03644010118672833 </a:t>
            </a:r>
            <a:r>
              <a:rPr lang="en-US" dirty="0" err="1"/>
              <a:t>STD_pupil_size_Disgusted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5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A993-DC64-49B7-96FB-FC660A35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Principal Components Analysis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A5E2-7222-422A-9957-B597DC8B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PCA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49D8C-B762-4D39-8EE1-982BE8CE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553"/>
            <a:ext cx="2340299" cy="3518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6CF31-A1CA-42FB-A6D4-C5DDE91C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99" y="2658552"/>
            <a:ext cx="3663001" cy="35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AD93-11E6-453B-94B0-F9878C60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4F8A9-8B98-42BA-8FDF-B99F6FD8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2532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2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Feature selection</vt:lpstr>
      <vt:lpstr>Pipeline</vt:lpstr>
      <vt:lpstr>Scaling </vt:lpstr>
      <vt:lpstr>Variance threshold</vt:lpstr>
      <vt:lpstr>Correlation threshold</vt:lpstr>
      <vt:lpstr>Feature importance – extra tree classifier</vt:lpstr>
      <vt:lpstr>Our feature importance</vt:lpstr>
      <vt:lpstr>Principal Components Analysis</vt:lpstr>
      <vt:lpstr>Mutual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גשור</dc:creator>
  <cp:lastModifiedBy>גשור</cp:lastModifiedBy>
  <cp:revision>15</cp:revision>
  <dcterms:created xsi:type="dcterms:W3CDTF">2018-10-14T15:47:00Z</dcterms:created>
  <dcterms:modified xsi:type="dcterms:W3CDTF">2018-10-15T06:39:51Z</dcterms:modified>
</cp:coreProperties>
</file>