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22E9-7561-42C4-B183-C97F6077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B3ED-B81B-4DED-A2B3-88D5DE4CA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E1F4-8445-4D1B-99FC-D05DA46A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3A90-D689-4B9D-AA26-AF0C3428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BF99-F38D-4672-A4D1-027CF33C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83E-67A2-488E-932F-A90DC644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8FAB4-507F-4EFA-9B18-32D3672A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3255-8FA6-450D-A42D-56D8BE2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D906-4686-4645-AAA9-F0D05785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8449-EBCD-420F-A20E-37AA65FE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5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BCA0-512A-4265-AA37-E03765275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9625-EC0D-43DB-BDD6-B34EF2AD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BB75-B868-4502-907D-99216F67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AD0B-E7C4-4782-B628-90B35869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6F2E-7517-4C5C-8B9A-E3024AAD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9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1DBF-011B-40C7-A945-199C3DA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ED28-94DC-4720-8EEC-44A74860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6322-604D-4404-A7BD-8D3AD14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2195-EEBA-4930-A276-F3A8232B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562C-49FB-42FE-92F0-5DF12B3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76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A8D1-1307-4942-B1B1-BC4702DF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CD2A-C037-49E4-9F72-B8DCB8DB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3A77-37FC-4EB6-B074-3E6C973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C249-ED9A-41D6-A201-8BD369E9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5FF6-F330-4CEC-A1BE-2D6FF30B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54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7D2-40F0-42F9-991F-B1AE852B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CC7F-11F6-4FEB-82B2-430C1A57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FE3B1-84ED-452A-9342-0F74A590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DB201-F9B4-4DDD-83B8-9D2FAA8D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F645-68AE-41EE-9CB6-1B370A5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CF76-488D-4F51-A36B-C0B11D3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4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1AF2-5CFC-4B04-84F2-07FFE8AD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981D-0C5D-42B7-955E-2A5801FB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0113-9346-4C3F-8573-C1AA9869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FCE30-9DBF-4CDB-8D16-68B2C254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23DC9-6F70-40CB-864F-3A92E798B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B4B8E-5B40-453D-81CC-E33DAD0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2ABB-67F2-436F-9738-2698A0F8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A12D-EF84-47EE-8CFA-602ADC9E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47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AA10-5E1A-4353-AD86-328F50A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3D1C6-47E1-4910-BE46-7E056AA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60178-142F-4485-B500-68210F7E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C74F-C45F-4B30-B324-50B7C9E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0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E6322-B5D3-4FF2-A9C8-C2F8B32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CF009-9F23-4B34-8A2E-15EC4826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87ACE-55EF-422A-B57A-0519A3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7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1A0E-2C1D-4AFB-B5D6-96609D9D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CBBA-1868-4F5A-8714-1AF015B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5629-F8E7-4665-8186-5AD607D4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8721-0B4E-4382-BD51-9E5A79E0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A7BE-540D-4ABD-9248-E35AB375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0684-79EF-4B95-87A0-127EAD94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81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814-E3DE-4946-95F6-B73E9941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5F13-F705-4F19-8ED8-851D550C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CA3A-7B9D-44B8-85E7-546F7B69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01AE-50CF-4B5D-ABC0-1AA9C91E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51A0-0186-49DC-8080-3AB5B85C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15E49-E101-41F9-A1D5-6229DA9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7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12219-9F25-48D5-83D1-3435C37B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8FFD9-394E-4980-8A92-E9261792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D629-2D1B-4350-923F-E3D5BC19A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01CC-72BC-4CC5-8F69-DD59A143C5E2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150F-B877-4404-9475-5800CB34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2837-FDEF-4530-A1B1-7021E2F3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A7EE-D1D0-4865-A5F7-E98B9ED34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8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solutions.com/academic-solutions/membership-resources/member-profile/data-analysis-plan-templates/data-analysis-plan-logistic-reg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Wow what a beautiful graph</a:t>
            </a:r>
          </a:p>
          <a:p>
            <a:endParaRPr lang="en-US" dirty="0"/>
          </a:p>
          <a:p>
            <a:r>
              <a:rPr lang="en-US" dirty="0"/>
              <a:t>Take range of 10 to the RFA</a:t>
            </a:r>
          </a:p>
          <a:p>
            <a:r>
              <a:rPr lang="en-US" dirty="0"/>
              <a:t>Take range of 12 to the PCA</a:t>
            </a:r>
          </a:p>
          <a:p>
            <a:r>
              <a:rPr lang="en-US" dirty="0"/>
              <a:t>Min </a:t>
            </a:r>
            <a:r>
              <a:rPr lang="en-US" dirty="0" err="1"/>
              <a:t>num</a:t>
            </a:r>
            <a:r>
              <a:rPr lang="en-US" dirty="0"/>
              <a:t> of features is 8</a:t>
            </a:r>
          </a:p>
          <a:p>
            <a:r>
              <a:rPr lang="en-US" dirty="0"/>
              <a:t>Check all the algorithms and hyper parameters</a:t>
            </a:r>
          </a:p>
          <a:p>
            <a:r>
              <a:rPr lang="en-US" dirty="0"/>
              <a:t>Get cross validation 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the algorithms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8E326-8830-4079-A5FA-EF482CA3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br>
              <a:rPr lang="he-IL" altLang="he-IL" dirty="0"/>
            </a:br>
            <a:r>
              <a:rPr lang="he-IL" altLang="he-IL" dirty="0"/>
              <a:t>K </a:t>
            </a:r>
            <a:r>
              <a:rPr lang="he-IL" altLang="he-IL" dirty="0" err="1"/>
              <a:t>Neighbors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br>
              <a:rPr lang="he-IL" altLang="he-IL" dirty="0"/>
            </a:br>
            <a:r>
              <a:rPr lang="he-IL" altLang="he-IL" dirty="0"/>
              <a:t>SV</a:t>
            </a:r>
            <a:r>
              <a:rPr lang="en-US" altLang="he-IL" dirty="0"/>
              <a:t>M – linear</a:t>
            </a:r>
            <a:br>
              <a:rPr lang="he-IL" altLang="he-IL" dirty="0"/>
            </a:b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r>
              <a:rPr lang="en-US" altLang="he-IL" dirty="0"/>
              <a:t> - </a:t>
            </a:r>
            <a:br>
              <a:rPr lang="he-IL" altLang="he-IL" dirty="0"/>
            </a:br>
            <a:r>
              <a:rPr lang="he-IL" altLang="he-IL" dirty="0" err="1"/>
              <a:t>Gradient</a:t>
            </a:r>
            <a:r>
              <a:rPr lang="he-IL" altLang="he-IL" dirty="0"/>
              <a:t> </a:t>
            </a:r>
            <a:r>
              <a:rPr lang="he-IL" altLang="he-IL" dirty="0" err="1"/>
              <a:t>Boosting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8D5-8AC4-431F-8C60-CE50BF9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00200" cy="1325563"/>
          </a:xfrm>
        </p:spPr>
        <p:txBody>
          <a:bodyPr/>
          <a:lstStyle/>
          <a:p>
            <a:r>
              <a:rPr lang="en-US" dirty="0"/>
              <a:t>SVM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57D-AFE5-4AB5-9DDF-2BBE7D9B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825624"/>
            <a:ext cx="4232564" cy="43221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SVMs are based on the idea of finding a hyperplane that best divides a dataset into two classes, as shown in the image below.</a:t>
            </a:r>
          </a:p>
          <a:p>
            <a:endParaRPr lang="en-US" dirty="0"/>
          </a:p>
          <a:p>
            <a:r>
              <a:rPr lang="en-US" dirty="0"/>
              <a:t>The distance between the hyperplane and the nearest data point from either set is known as the margin. The goal is to choose a hyperplane with the greatest possible margin between the hyperplane and any point within the training set, giving a greater chance of new data being classified correctly.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F3A4D-7C80-49A5-93B8-F4692709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82" y="3131993"/>
            <a:ext cx="2898126" cy="30158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BEF0AF-0538-4868-B257-29564266CF1F}"/>
              </a:ext>
            </a:extLst>
          </p:cNvPr>
          <p:cNvSpPr txBox="1">
            <a:spLocks/>
          </p:cNvSpPr>
          <p:nvPr/>
        </p:nvSpPr>
        <p:spPr>
          <a:xfrm>
            <a:off x="5604163" y="365124"/>
            <a:ext cx="4163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43217-2C5C-4D91-8499-98A4C92B6CA7}"/>
              </a:ext>
            </a:extLst>
          </p:cNvPr>
          <p:cNvSpPr txBox="1"/>
          <p:nvPr/>
        </p:nvSpPr>
        <p:spPr>
          <a:xfrm>
            <a:off x="7744690" y="2119892"/>
            <a:ext cx="394068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hlinkClick r:id="rId3" tooltip="Logistic Regression"/>
              </a:rPr>
              <a:t>Logistic regression</a:t>
            </a:r>
            <a:r>
              <a:rPr lang="en-US" dirty="0"/>
              <a:t> is the appropriate regression analysis to </a:t>
            </a:r>
          </a:p>
          <a:p>
            <a:r>
              <a:rPr lang="en-US" dirty="0"/>
              <a:t>conduct when the dependent variable is dichotomous (binary). </a:t>
            </a:r>
          </a:p>
          <a:p>
            <a:r>
              <a:rPr lang="en-US" dirty="0"/>
              <a:t> Like all regression analyses, the logistic regression is a predictive analysis.  </a:t>
            </a:r>
          </a:p>
          <a:p>
            <a:r>
              <a:rPr lang="en-US" dirty="0"/>
              <a:t>Logistic regression is used to describe data and to explain the relationship </a:t>
            </a:r>
          </a:p>
          <a:p>
            <a:r>
              <a:rPr lang="en-US" dirty="0"/>
              <a:t>between one dependent binary variable and one or more nominal, ordinal,</a:t>
            </a:r>
          </a:p>
          <a:p>
            <a:r>
              <a:rPr lang="en-US" dirty="0"/>
              <a:t> interval or ratio-level independent variables.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034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05D8-7C47-45A4-8457-3C63B37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hyper parameter per algorithm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4BC-6EF4-40D7-8098-AA1F173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br>
              <a:rPr lang="he-IL" altLang="he-IL" dirty="0"/>
            </a:br>
            <a:r>
              <a:rPr lang="he-IL" altLang="he-IL" dirty="0"/>
              <a:t>K </a:t>
            </a:r>
            <a:r>
              <a:rPr lang="he-IL" altLang="he-IL" dirty="0" err="1"/>
              <a:t>Neighbors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br>
              <a:rPr lang="he-IL" altLang="he-IL" dirty="0"/>
            </a:br>
            <a:r>
              <a:rPr lang="he-IL" altLang="he-IL" dirty="0"/>
              <a:t>SV</a:t>
            </a:r>
            <a:r>
              <a:rPr lang="en-US" altLang="he-IL" dirty="0"/>
              <a:t>M –linear</a:t>
            </a:r>
            <a:br>
              <a:rPr lang="he-IL" altLang="he-IL" dirty="0"/>
            </a:b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r>
              <a:rPr lang="en-US" altLang="he-IL" dirty="0"/>
              <a:t> - </a:t>
            </a:r>
            <a:br>
              <a:rPr lang="he-IL" altLang="he-IL" dirty="0"/>
            </a:br>
            <a:r>
              <a:rPr lang="he-IL" altLang="he-IL" dirty="0" err="1"/>
              <a:t>Gradient</a:t>
            </a:r>
            <a:r>
              <a:rPr lang="he-IL" altLang="he-IL" dirty="0"/>
              <a:t> </a:t>
            </a:r>
            <a:r>
              <a:rPr lang="he-IL" altLang="he-IL" dirty="0" err="1"/>
              <a:t>Boosting</a:t>
            </a:r>
            <a:r>
              <a:rPr lang="he-IL" altLang="he-IL" dirty="0"/>
              <a:t> </a:t>
            </a:r>
            <a:r>
              <a:rPr lang="he-IL" altLang="he-IL" dirty="0" err="1"/>
              <a:t>Classifier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6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Algorithm evaluation</vt:lpstr>
      <vt:lpstr>Nice pipeline</vt:lpstr>
      <vt:lpstr>List of the algorithms</vt:lpstr>
      <vt:lpstr>SVM</vt:lpstr>
      <vt:lpstr>List of hyper parameter per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evaluation</dc:title>
  <dc:creator>גשור</dc:creator>
  <cp:lastModifiedBy>גשור</cp:lastModifiedBy>
  <cp:revision>12</cp:revision>
  <dcterms:created xsi:type="dcterms:W3CDTF">2018-10-14T15:49:05Z</dcterms:created>
  <dcterms:modified xsi:type="dcterms:W3CDTF">2018-10-15T06:19:29Z</dcterms:modified>
</cp:coreProperties>
</file>