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8422-2D1F-49A1-A028-25E3CFED3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DB011-265E-4315-80D6-EA5D0EC5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700A-B7B1-43B6-9155-55FB0D08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AAF8-1C3E-4B44-BFFA-47659114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3284-07FC-4BF4-BF09-8C118470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4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FB61-AD73-4C85-BABD-5A8F12D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FDF2-981C-4F53-AEF5-68354FCB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D964-258B-4C57-8C60-6993BE27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0B36-C58A-46E1-BD97-15FBDF4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EA95-467D-436E-B8EA-0FDB2CE0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85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0DEA1-1328-4FCA-ACBD-37284C928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630AF-238B-4BFB-9920-B353AD07A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7CCB-2835-4BDC-A6E7-1D4442D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66A0-A45A-4063-B934-1B1734BC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8D76-AA15-4EE4-B51F-FD8E00B3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44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980A-CBB2-48F0-82CD-4896D47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5578-8B00-46FA-915D-64EFC301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0161-6A0F-43F7-ADF6-52B0A0E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E873-B793-44C8-99CC-F35F61B0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399-9B32-40A2-9226-1D182DC5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35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8279-AD66-4FDA-8450-57C1E15B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A5A-B646-4B3D-A1D1-6DC9A8E4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51A9-08C5-4CF0-A2C4-639F9761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364E-73DD-4C27-8AC6-7257E70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760F-FA1B-46F9-9C60-5E990C50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8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972C-6872-499C-81DB-65F9D4B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CF3D-4A56-4D8F-B822-3DB08DEB7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E0404-795C-4E5F-9440-10E05A08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46AD-21ED-4B78-A645-BDB2E859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F44E-2679-4C38-A902-D2AEAD2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86D3F-9FF9-4E26-8CB9-5E46718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9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822-B27D-4C17-AB5A-E4E81F4D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786B-377E-44AF-8D68-6E0D1C6B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FCE2D-9BB7-444F-AB21-3D632F55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D9FF-9F5D-45DC-8FB6-F31D7C4AD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2A31D-4D00-4448-967B-7FBB6460A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C1C37-EF6A-4947-A521-018F4125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EF99B-C1CF-4FF3-8E69-B83F760B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409B6-3647-4B2F-AED2-55CDC984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25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26B1-0D37-447A-9AE6-FBA322DF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76D5-976F-4606-901C-0581CE65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535B3-3E4D-40BC-B1E1-66BF0DAA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A7AF8-FC36-4160-811D-EDF509D6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1542D-ADBB-41D8-8443-710EE722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C1F00-52BC-42E1-BB4F-BF7FDCFC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99-8775-4A04-B1CC-6ECE25BA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FEBC-55B5-4D0A-AB1C-1F56B9CD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1526-448B-4E3C-88F9-6E48EAA4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4058C-B770-49E0-AA1F-C54E9F4D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13F0A-9AE0-4E95-9B0A-F3BE8FDE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B2C1A-DD6A-4767-B116-178F92B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FAA8-81CC-4722-A3FC-96BDE8C9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26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E666-F297-4C05-810D-DF111F5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9577B-8619-4E1E-923D-90E5DEFC6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B2F9-6341-4F9E-A0A0-67F4A36F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03D5-62A6-417B-BA6B-F0071D4E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A65F-9445-4D6D-8A7E-0A48F0F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D266-E80C-47B2-825C-D63320D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1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8034A-1684-4DD6-B4CF-4F98725C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73703-38E8-4AA8-9CCF-9534A536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9BA1-BF2D-4227-A16B-F3664E0F2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9FBF-CC1C-45A2-9AF2-BF408402C3E3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A78A-F817-453E-9E3F-21A901B7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6069-18FD-4741-8FC9-EB1CE800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3F99-F27B-4EE6-A50D-6E279735BA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95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38B1-4A64-4E1B-9940-DEF2F171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Disappointing results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F5C8-CA43-45F6-ABA6-6C4E63004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11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79C-798B-443A-BFED-F9007EA1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Disappointed naïve algorithm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B223-1B58-49AA-85BD-32ED58B5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classifier score 0.5769230769230769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560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disappointing </a:t>
            </a:r>
            <a:r>
              <a:rPr lang="en-US" dirty="0" err="1"/>
              <a:t>resutls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pca</a:t>
            </a:r>
            <a:r>
              <a:rPr lang="en-US" dirty="0"/>
              <a:t> n 20 RF k 26</a:t>
            </a:r>
          </a:p>
          <a:p>
            <a:r>
              <a:rPr lang="en-US" dirty="0"/>
              <a:t>best classifier Pipeline(memory=None,</a:t>
            </a:r>
          </a:p>
          <a:p>
            <a:r>
              <a:rPr lang="en-US" dirty="0"/>
              <a:t>     steps=[('classifier', </a:t>
            </a:r>
            <a:r>
              <a:rPr lang="en-US" dirty="0" err="1"/>
              <a:t>RandomForestClassifier</a:t>
            </a:r>
            <a:r>
              <a:rPr lang="en-US" dirty="0"/>
              <a:t>(bootstrap=True, </a:t>
            </a:r>
            <a:r>
              <a:rPr lang="en-US" dirty="0" err="1"/>
              <a:t>class_weight</a:t>
            </a:r>
            <a:r>
              <a:rPr lang="en-US" dirty="0"/>
              <a:t>=None, criterion='</a:t>
            </a:r>
            <a:r>
              <a:rPr lang="en-US" dirty="0" err="1"/>
              <a:t>gini</a:t>
            </a:r>
            <a:r>
              <a:rPr lang="en-US" dirty="0"/>
              <a:t>',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=4,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max_leaf_nodes</a:t>
            </a:r>
            <a:r>
              <a:rPr lang="en-US" dirty="0"/>
              <a:t>=None,</a:t>
            </a:r>
          </a:p>
          <a:p>
            <a:r>
              <a:rPr lang="en-US" dirty="0"/>
              <a:t>            </a:t>
            </a:r>
            <a:r>
              <a:rPr lang="en-US" dirty="0" err="1"/>
              <a:t>min_impurity_decrease</a:t>
            </a:r>
            <a:r>
              <a:rPr lang="en-US" dirty="0"/>
              <a:t>=0.0, </a:t>
            </a:r>
            <a:r>
              <a:rPr lang="en-US" dirty="0" err="1"/>
              <a:t>min_impurity_split</a:t>
            </a:r>
            <a:r>
              <a:rPr lang="en-US" dirty="0"/>
              <a:t>=None,</a:t>
            </a:r>
          </a:p>
          <a:p>
            <a:r>
              <a:rPr lang="en-US" dirty="0"/>
              <a:t>            </a:t>
            </a:r>
            <a:r>
              <a:rPr lang="en-US" dirty="0" err="1"/>
              <a:t>min_samples_leaf</a:t>
            </a:r>
            <a:r>
              <a:rPr lang="en-US" dirty="0"/>
              <a:t>=1, </a:t>
            </a:r>
            <a:r>
              <a:rPr lang="en-US" dirty="0" err="1"/>
              <a:t>min_samples_split</a:t>
            </a:r>
            <a:r>
              <a:rPr lang="en-US" dirty="0"/>
              <a:t>=2,</a:t>
            </a:r>
          </a:p>
          <a:p>
            <a:r>
              <a:rPr lang="en-US" dirty="0"/>
              <a:t>            </a:t>
            </a:r>
            <a:r>
              <a:rPr lang="en-US" dirty="0" err="1"/>
              <a:t>min_weight_fraction_leaf</a:t>
            </a:r>
            <a:r>
              <a:rPr lang="en-US" dirty="0"/>
              <a:t>=0.0, </a:t>
            </a:r>
            <a:r>
              <a:rPr lang="en-US" dirty="0" err="1"/>
              <a:t>n_estimators</a:t>
            </a:r>
            <a:r>
              <a:rPr lang="en-US" dirty="0"/>
              <a:t>=200, </a:t>
            </a:r>
            <a:r>
              <a:rPr lang="en-US" dirty="0" err="1"/>
              <a:t>n_jobs</a:t>
            </a:r>
            <a:r>
              <a:rPr lang="en-US" dirty="0"/>
              <a:t>=1,</a:t>
            </a:r>
          </a:p>
          <a:p>
            <a:r>
              <a:rPr lang="en-US" dirty="0"/>
              <a:t>            </a:t>
            </a:r>
            <a:r>
              <a:rPr lang="en-US" dirty="0" err="1"/>
              <a:t>oob_score</a:t>
            </a:r>
            <a:r>
              <a:rPr lang="en-US" dirty="0"/>
              <a:t>=False, </a:t>
            </a:r>
            <a:r>
              <a:rPr lang="en-US" dirty="0" err="1"/>
              <a:t>random_state</a:t>
            </a:r>
            <a:r>
              <a:rPr lang="en-US" dirty="0"/>
              <a:t>=None, verbose=0,</a:t>
            </a:r>
          </a:p>
          <a:p>
            <a:r>
              <a:rPr lang="en-US" dirty="0"/>
              <a:t>            </a:t>
            </a:r>
            <a:r>
              <a:rPr lang="en-US" dirty="0" err="1"/>
              <a:t>warm_start</a:t>
            </a:r>
            <a:r>
              <a:rPr lang="en-US" dirty="0"/>
              <a:t>=False))])</a:t>
            </a:r>
          </a:p>
          <a:p>
            <a:r>
              <a:rPr lang="en-US" dirty="0"/>
              <a:t>best score 0.6951219512195121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F3B5-51BA-4386-AA21-F26A3FCF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Continuous-like results space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CBF6-588A-49C8-84D3-C60C9AC0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84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D464-EBEF-4B24-AD94-DD2CF6B5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disappointing results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DADD-5803-4C9B-99F1-C19B6DBC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663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Disappointing results</vt:lpstr>
      <vt:lpstr>Disappointed naïve algorithm</vt:lpstr>
      <vt:lpstr>Very disappointing resutls</vt:lpstr>
      <vt:lpstr>Continuous-like results space </vt:lpstr>
      <vt:lpstr>Another disappointing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Disappointing results</dc:title>
  <dc:creator>גשור</dc:creator>
  <cp:lastModifiedBy>גשור</cp:lastModifiedBy>
  <cp:revision>4</cp:revision>
  <dcterms:created xsi:type="dcterms:W3CDTF">2018-10-14T15:51:12Z</dcterms:created>
  <dcterms:modified xsi:type="dcterms:W3CDTF">2018-10-15T06:09:47Z</dcterms:modified>
</cp:coreProperties>
</file>