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F9CF-CF14-41EF-8053-363F0C75B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4F0E9-EC1E-4AB7-87B0-B6279667A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5DC19-7FB7-44DF-9DEB-831009CA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6126-A37B-4A68-8EB7-F805E92AA8FF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F5FCF-9BBD-47FC-BFBF-388FD443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476BE-D216-4182-A9EA-01FE1CA2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E793-0643-4553-A32D-028B76FF56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749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BEF2-0286-416C-B038-8B6F0DBC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95CE2-F571-4D9B-AB65-0AD4C9C2D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5AA60-7CED-4D0B-A987-9AC9C56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6126-A37B-4A68-8EB7-F805E92AA8FF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151AE-09D4-458B-9E26-52809ED5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833F-003D-488F-81C2-EA817003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E793-0643-4553-A32D-028B76FF56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8FE17-3650-44CF-95DB-8884D1D41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F6AA0-0F69-4405-8F9E-25A30DB73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3894D-687C-419A-8AD0-1FFA1566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6126-A37B-4A68-8EB7-F805E92AA8FF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D9BED-5643-4A41-8676-B7B34210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D483D-7896-448E-A338-D3EF0ACB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E793-0643-4553-A32D-028B76FF56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338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5D43-DEAB-4A6D-8319-934AA387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3E17-1AB7-4681-BFA0-EFBABCF44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5BC33-B82C-4B61-8157-60FA00DD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6126-A37B-4A68-8EB7-F805E92AA8FF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F9F4-66E9-409E-98CC-1BAB1D3A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FEC4-8D39-4491-8D85-38A6D9AE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E793-0643-4553-A32D-028B76FF56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06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85B7-B19A-42D7-BBBF-FCC8F752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1DF16-B301-48A5-953B-22F392E0E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367D1-0076-444D-B26C-A214EF92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6126-A37B-4A68-8EB7-F805E92AA8FF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5CFD8-3095-4BFC-B818-8B014E7C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52404-CDD0-4FB7-AC84-BCA43124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E793-0643-4553-A32D-028B76FF56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442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881A-9A02-40BF-8629-7AF1352C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5E947-2772-4F37-B41D-56EE78A0B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D0E52-390B-4D8A-AF34-A9B0E2F46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3A84-229A-4748-AE9F-2FD4CC8D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6126-A37B-4A68-8EB7-F805E92AA8FF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80111-2C11-475B-9BB9-77D20E96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62A5-8086-4D95-B338-BD0A33CB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E793-0643-4553-A32D-028B76FF56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421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B8AA-A249-4E18-977C-5C672446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04D71-876F-4533-9B66-0840C54E8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6530C-7F4C-4044-8B39-FF9ED26A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38AE8-887D-4273-B7B9-7F2974D69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F8017-7C8C-497E-B88A-598ED18FC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2319A-1677-4280-B1A8-ABAEF5AF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6126-A37B-4A68-8EB7-F805E92AA8FF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6CBD2-2FB1-4EA7-AB10-38913326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59481-8FBF-442E-8085-548A2EED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E793-0643-4553-A32D-028B76FF56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820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331F-AC03-42D6-9390-307C900F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8BC55-448A-4FDA-91D0-854757E4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6126-A37B-4A68-8EB7-F805E92AA8FF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6D5B2-DC03-4FE5-B4FD-9B7A2FCB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96984-3302-45EE-8A2E-1D9225BA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E793-0643-4553-A32D-028B76FF56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498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3E581-FAA1-4717-9A65-C2AFF47A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6126-A37B-4A68-8EB7-F805E92AA8FF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306B7-258D-434C-8DC2-4F1D42AC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7FAF-5E0E-43AC-922E-9B4D0A02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E793-0643-4553-A32D-028B76FF56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533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F190-2E23-46D6-8557-307270EE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025DD-936D-48D4-8899-294DCD6E5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F12CF-7068-4731-AC9C-89AEAF723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AAE4F-FF8E-405F-906F-E699CB47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6126-A37B-4A68-8EB7-F805E92AA8FF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67B1B-8486-441B-A7D6-76327DD6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6D5D5-87BE-45F1-A25E-4E89AAD8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E793-0643-4553-A32D-028B76FF56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440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C8E1-BA3F-4A3D-8892-B8868D29F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566AA-EF49-4D18-ADAE-34AEB80C1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EC47E-572D-4391-9A7D-7A473AA6C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14AF9-6BF9-4FEB-811C-1325D9B8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6126-A37B-4A68-8EB7-F805E92AA8FF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30B47-43D7-4ED5-99FC-8EE59218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E1361-F9E3-4825-87E5-83126FFE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E793-0643-4553-A32D-028B76FF56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301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82F35-076B-4058-AF62-CD195892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4298E-85D7-4A7C-8287-98809DC1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809CA-DA5D-4364-AA7E-4132F30DB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96126-A37B-4A68-8EB7-F805E92AA8FF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6C96C-FF69-4F3C-95F2-313BC66F6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838C3-B1C7-4D30-BFCA-D0CDF8A08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CE793-0643-4553-A32D-028B76FF56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518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BA32-51A8-4B31-A277-DF35C0C27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originals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7DA1D-360B-4326-9A7F-63E8822F5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447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43C9-0DAD-4441-98FF-B2042A48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amit’s</a:t>
            </a:r>
            <a:r>
              <a:rPr lang="en-US" dirty="0"/>
              <a:t> </a:t>
            </a:r>
            <a:r>
              <a:rPr lang="en-US" dirty="0" err="1"/>
              <a:t>reaserch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9C8FE-9C49-4EDC-AB96-E44395DF9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Interesting finding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6826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3D9D-7657-44A7-B4BA-6C3F8A3E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Amit’s data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33214-4473-4763-8AF9-78C378CBC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Describing his data</a:t>
            </a:r>
          </a:p>
          <a:p>
            <a:pPr marL="0" indent="0">
              <a:buNone/>
            </a:pPr>
            <a:r>
              <a:rPr lang="en-US" dirty="0" err="1"/>
              <a:t>Aaaand</a:t>
            </a:r>
            <a:r>
              <a:rPr lang="en-US" dirty="0"/>
              <a:t> our changings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0132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8461-3EF0-4F3C-BD2C-B212D6D3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disapointment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D8211-25DA-4FC1-B2EB-55BB1FC23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826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The originals</vt:lpstr>
      <vt:lpstr>About amit’s reaserch</vt:lpstr>
      <vt:lpstr>Amit’s data</vt:lpstr>
      <vt:lpstr>The big disapointment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originals</dc:title>
  <dc:creator>גשור</dc:creator>
  <cp:lastModifiedBy>גשור</cp:lastModifiedBy>
  <cp:revision>1</cp:revision>
  <dcterms:created xsi:type="dcterms:W3CDTF">2018-10-14T15:56:10Z</dcterms:created>
  <dcterms:modified xsi:type="dcterms:W3CDTF">2018-10-14T15:56:19Z</dcterms:modified>
</cp:coreProperties>
</file>