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1" r:id="rId5"/>
    <p:sldId id="264" r:id="rId6"/>
    <p:sldId id="265" r:id="rId7"/>
    <p:sldId id="266" r:id="rId8"/>
    <p:sldId id="267" r:id="rId9"/>
    <p:sldId id="258" r:id="rId10"/>
    <p:sldId id="259" r:id="rId11"/>
    <p:sldId id="268" r:id="rId12"/>
    <p:sldId id="262" r:id="rId13"/>
    <p:sldId id="263" r:id="rId14"/>
    <p:sldId id="270" r:id="rId15"/>
    <p:sldId id="269" r:id="rId16"/>
    <p:sldId id="272" r:id="rId17"/>
    <p:sldId id="273" r:id="rId18"/>
    <p:sldId id="274" r:id="rId19"/>
    <p:sldId id="260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1138F1-04D3-4356-A45B-A0A7BB89FA1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E47FF0DD-B9D1-454B-B74A-BE337DE75811}">
      <dgm:prSet phldrT="[Text]"/>
      <dgm:spPr/>
      <dgm:t>
        <a:bodyPr/>
        <a:lstStyle/>
        <a:p>
          <a:pPr rtl="1"/>
          <a:r>
            <a:rPr lang="en-US" dirty="0"/>
            <a:t>Normalized</a:t>
          </a:r>
          <a:endParaRPr lang="he-IL" dirty="0"/>
        </a:p>
      </dgm:t>
    </dgm:pt>
    <dgm:pt modelId="{C7FFAC43-8E0A-4AB6-B943-810AE7B45A57}" type="parTrans" cxnId="{AC4C876D-49CB-4AC7-A721-074820BC5FB4}">
      <dgm:prSet/>
      <dgm:spPr/>
      <dgm:t>
        <a:bodyPr/>
        <a:lstStyle/>
        <a:p>
          <a:pPr rtl="1"/>
          <a:endParaRPr lang="he-IL"/>
        </a:p>
      </dgm:t>
    </dgm:pt>
    <dgm:pt modelId="{D407FA84-2B41-4A02-8111-61A50A6CC801}" type="sibTrans" cxnId="{AC4C876D-49CB-4AC7-A721-074820BC5FB4}">
      <dgm:prSet/>
      <dgm:spPr/>
      <dgm:t>
        <a:bodyPr/>
        <a:lstStyle/>
        <a:p>
          <a:pPr rtl="1"/>
          <a:endParaRPr lang="he-IL"/>
        </a:p>
      </dgm:t>
    </dgm:pt>
    <dgm:pt modelId="{6798760D-97D0-4E13-AD1F-8A054836F377}">
      <dgm:prSet phldrT="[Text]"/>
      <dgm:spPr/>
      <dgm:t>
        <a:bodyPr/>
        <a:lstStyle/>
        <a:p>
          <a:pPr rtl="1"/>
          <a:r>
            <a:rPr lang="en-US" dirty="0"/>
            <a:t>Disgusted</a:t>
          </a:r>
          <a:endParaRPr lang="he-IL" dirty="0"/>
        </a:p>
      </dgm:t>
    </dgm:pt>
    <dgm:pt modelId="{18423746-43F0-4180-8037-5852B7BE7E54}" type="parTrans" cxnId="{BAED83D4-5005-4BA8-A9B8-CF2096593044}">
      <dgm:prSet/>
      <dgm:spPr/>
      <dgm:t>
        <a:bodyPr/>
        <a:lstStyle/>
        <a:p>
          <a:pPr rtl="1"/>
          <a:endParaRPr lang="he-IL"/>
        </a:p>
      </dgm:t>
    </dgm:pt>
    <dgm:pt modelId="{2CD76614-57DC-4808-ADAC-1A6C5FC77006}" type="sibTrans" cxnId="{BAED83D4-5005-4BA8-A9B8-CF2096593044}">
      <dgm:prSet/>
      <dgm:spPr/>
      <dgm:t>
        <a:bodyPr/>
        <a:lstStyle/>
        <a:p>
          <a:pPr rtl="1"/>
          <a:endParaRPr lang="he-IL"/>
        </a:p>
      </dgm:t>
    </dgm:pt>
    <dgm:pt modelId="{1D7F239C-79EB-4C89-9519-B3DA2FC1DA0D}">
      <dgm:prSet phldrT="[Text]"/>
      <dgm:spPr/>
      <dgm:t>
        <a:bodyPr/>
        <a:lstStyle/>
        <a:p>
          <a:pPr rtl="1"/>
          <a:r>
            <a:rPr lang="en-US" dirty="0"/>
            <a:t>Neutral</a:t>
          </a:r>
          <a:endParaRPr lang="he-IL" dirty="0"/>
        </a:p>
      </dgm:t>
    </dgm:pt>
    <dgm:pt modelId="{B3FB1524-5963-4038-9CDF-87B1B5DDF7F0}" type="parTrans" cxnId="{06E0011B-9C7C-454D-ACBA-268A47646036}">
      <dgm:prSet/>
      <dgm:spPr/>
      <dgm:t>
        <a:bodyPr/>
        <a:lstStyle/>
        <a:p>
          <a:pPr rtl="1"/>
          <a:endParaRPr lang="he-IL"/>
        </a:p>
      </dgm:t>
    </dgm:pt>
    <dgm:pt modelId="{2C5E1AC2-4F9A-4130-8AD4-3FEF4583EDF5}" type="sibTrans" cxnId="{06E0011B-9C7C-454D-ACBA-268A47646036}">
      <dgm:prSet/>
      <dgm:spPr/>
      <dgm:t>
        <a:bodyPr/>
        <a:lstStyle/>
        <a:p>
          <a:pPr rtl="1"/>
          <a:endParaRPr lang="he-IL"/>
        </a:p>
      </dgm:t>
    </dgm:pt>
    <dgm:pt modelId="{2324F3CE-8835-4128-9E84-9E5BF8F464B5}">
      <dgm:prSet phldrT="[Text]"/>
      <dgm:spPr/>
      <dgm:t>
        <a:bodyPr/>
        <a:lstStyle/>
        <a:p>
          <a:pPr rtl="1"/>
          <a:r>
            <a:rPr lang="en-US" dirty="0"/>
            <a:t>White Space</a:t>
          </a:r>
          <a:endParaRPr lang="he-IL" dirty="0"/>
        </a:p>
      </dgm:t>
    </dgm:pt>
    <dgm:pt modelId="{376E4D33-5182-467E-A4CD-65D3BFA460AE}" type="parTrans" cxnId="{080A0D85-6784-4910-BFFB-633B04AA22D3}">
      <dgm:prSet/>
      <dgm:spPr/>
      <dgm:t>
        <a:bodyPr/>
        <a:lstStyle/>
        <a:p>
          <a:pPr rtl="1"/>
          <a:endParaRPr lang="he-IL"/>
        </a:p>
      </dgm:t>
    </dgm:pt>
    <dgm:pt modelId="{208455FE-FC7F-4EB1-A45D-9876CC8AB4FE}" type="sibTrans" cxnId="{080A0D85-6784-4910-BFFB-633B04AA22D3}">
      <dgm:prSet/>
      <dgm:spPr/>
      <dgm:t>
        <a:bodyPr/>
        <a:lstStyle/>
        <a:p>
          <a:pPr rtl="1"/>
          <a:endParaRPr lang="he-IL"/>
        </a:p>
      </dgm:t>
    </dgm:pt>
    <dgm:pt modelId="{BF114E98-6966-44D3-8605-FBE61DE627F8}">
      <dgm:prSet/>
      <dgm:spPr/>
      <dgm:t>
        <a:bodyPr/>
        <a:lstStyle/>
        <a:p>
          <a:pPr rtl="1"/>
          <a:r>
            <a:rPr lang="en-US" dirty="0"/>
            <a:t>Disgusted</a:t>
          </a:r>
          <a:endParaRPr lang="he-IL" dirty="0"/>
        </a:p>
      </dgm:t>
    </dgm:pt>
    <dgm:pt modelId="{1DFEC036-B890-47D6-8E10-50C15A81CF66}" type="parTrans" cxnId="{CB11B3A4-0323-4485-AA7E-437F3BAFE5AE}">
      <dgm:prSet/>
      <dgm:spPr/>
      <dgm:t>
        <a:bodyPr/>
        <a:lstStyle/>
        <a:p>
          <a:pPr rtl="1"/>
          <a:endParaRPr lang="he-IL"/>
        </a:p>
      </dgm:t>
    </dgm:pt>
    <dgm:pt modelId="{6FFC26DD-2FFF-4739-8B6D-D760E559C189}" type="sibTrans" cxnId="{CB11B3A4-0323-4485-AA7E-437F3BAFE5AE}">
      <dgm:prSet/>
      <dgm:spPr/>
      <dgm:t>
        <a:bodyPr/>
        <a:lstStyle/>
        <a:p>
          <a:pPr rtl="1"/>
          <a:endParaRPr lang="he-IL"/>
        </a:p>
      </dgm:t>
    </dgm:pt>
    <dgm:pt modelId="{E74EB290-AFD7-4B75-9D4B-3D67D401B77A}">
      <dgm:prSet/>
      <dgm:spPr/>
      <dgm:t>
        <a:bodyPr/>
        <a:lstStyle/>
        <a:p>
          <a:pPr rtl="1"/>
          <a:r>
            <a:rPr lang="en-US" dirty="0"/>
            <a:t>All</a:t>
          </a:r>
          <a:endParaRPr lang="he-IL" dirty="0"/>
        </a:p>
      </dgm:t>
    </dgm:pt>
    <dgm:pt modelId="{67A43ACF-D58B-4BB3-B4EB-2A70E85C3370}" type="parTrans" cxnId="{2051034A-5594-4311-9A66-50A02DA266DB}">
      <dgm:prSet/>
      <dgm:spPr/>
      <dgm:t>
        <a:bodyPr/>
        <a:lstStyle/>
        <a:p>
          <a:pPr rtl="1"/>
          <a:endParaRPr lang="he-IL"/>
        </a:p>
      </dgm:t>
    </dgm:pt>
    <dgm:pt modelId="{F5E73DD2-E6A9-42D0-A604-DE1B959CF9A4}" type="sibTrans" cxnId="{2051034A-5594-4311-9A66-50A02DA266DB}">
      <dgm:prSet/>
      <dgm:spPr/>
      <dgm:t>
        <a:bodyPr/>
        <a:lstStyle/>
        <a:p>
          <a:pPr rtl="1"/>
          <a:endParaRPr lang="he-IL"/>
        </a:p>
      </dgm:t>
    </dgm:pt>
    <dgm:pt modelId="{D7C02036-21F7-4E96-B512-6D238FFEC456}">
      <dgm:prSet/>
      <dgm:spPr/>
      <dgm:t>
        <a:bodyPr/>
        <a:lstStyle/>
        <a:p>
          <a:pPr rtl="1"/>
          <a:r>
            <a:rPr lang="en-US" dirty="0"/>
            <a:t>Original</a:t>
          </a:r>
          <a:endParaRPr lang="he-IL" dirty="0"/>
        </a:p>
      </dgm:t>
    </dgm:pt>
    <dgm:pt modelId="{9944718A-40E3-4A49-A309-EF0E0FC9F279}" type="parTrans" cxnId="{03174EB6-EBC7-4C05-949D-9D28225E5B0A}">
      <dgm:prSet/>
      <dgm:spPr/>
      <dgm:t>
        <a:bodyPr/>
        <a:lstStyle/>
        <a:p>
          <a:pPr rtl="1"/>
          <a:endParaRPr lang="he-IL"/>
        </a:p>
      </dgm:t>
    </dgm:pt>
    <dgm:pt modelId="{7926F590-5525-4959-93A8-A085D1521914}" type="sibTrans" cxnId="{03174EB6-EBC7-4C05-949D-9D28225E5B0A}">
      <dgm:prSet/>
      <dgm:spPr/>
      <dgm:t>
        <a:bodyPr/>
        <a:lstStyle/>
        <a:p>
          <a:pPr rtl="1"/>
          <a:endParaRPr lang="he-IL"/>
        </a:p>
      </dgm:t>
    </dgm:pt>
    <dgm:pt modelId="{D6694854-9A37-40E8-96B7-0251A50513B9}">
      <dgm:prSet/>
      <dgm:spPr/>
      <dgm:t>
        <a:bodyPr/>
        <a:lstStyle/>
        <a:p>
          <a:pPr rtl="1"/>
          <a:r>
            <a:rPr lang="en-US" dirty="0"/>
            <a:t>Neutral</a:t>
          </a:r>
          <a:endParaRPr lang="he-IL" dirty="0"/>
        </a:p>
      </dgm:t>
    </dgm:pt>
    <dgm:pt modelId="{069FA336-D9ED-4EE4-95CC-57DB4D69E2F2}" type="parTrans" cxnId="{C1ADB7A0-C09D-48F0-9612-79EB75D0B5BC}">
      <dgm:prSet/>
      <dgm:spPr/>
      <dgm:t>
        <a:bodyPr/>
        <a:lstStyle/>
        <a:p>
          <a:pPr rtl="1"/>
          <a:endParaRPr lang="he-IL"/>
        </a:p>
      </dgm:t>
    </dgm:pt>
    <dgm:pt modelId="{AB0E6EF5-C93F-4E55-B832-25E03D7CE624}" type="sibTrans" cxnId="{C1ADB7A0-C09D-48F0-9612-79EB75D0B5BC}">
      <dgm:prSet/>
      <dgm:spPr/>
      <dgm:t>
        <a:bodyPr/>
        <a:lstStyle/>
        <a:p>
          <a:pPr rtl="1"/>
          <a:endParaRPr lang="he-IL"/>
        </a:p>
      </dgm:t>
    </dgm:pt>
    <dgm:pt modelId="{48E9FF00-0D9E-49CC-9FFC-E31A053AB30F}">
      <dgm:prSet/>
      <dgm:spPr/>
      <dgm:t>
        <a:bodyPr/>
        <a:lstStyle/>
        <a:p>
          <a:pPr rtl="1"/>
          <a:r>
            <a:rPr lang="en-US" dirty="0"/>
            <a:t>White Space</a:t>
          </a:r>
          <a:endParaRPr lang="he-IL" dirty="0"/>
        </a:p>
      </dgm:t>
    </dgm:pt>
    <dgm:pt modelId="{59084D39-FE3D-4DCF-8475-795CC38D835E}" type="parTrans" cxnId="{458304B0-9298-4303-BD7E-1AB66C5C63FA}">
      <dgm:prSet/>
      <dgm:spPr/>
      <dgm:t>
        <a:bodyPr/>
        <a:lstStyle/>
        <a:p>
          <a:pPr rtl="1"/>
          <a:endParaRPr lang="he-IL"/>
        </a:p>
      </dgm:t>
    </dgm:pt>
    <dgm:pt modelId="{17B81B94-AD0A-47E6-8682-2B12C4D2144F}" type="sibTrans" cxnId="{458304B0-9298-4303-BD7E-1AB66C5C63FA}">
      <dgm:prSet/>
      <dgm:spPr/>
      <dgm:t>
        <a:bodyPr/>
        <a:lstStyle/>
        <a:p>
          <a:pPr rtl="1"/>
          <a:endParaRPr lang="he-IL"/>
        </a:p>
      </dgm:t>
    </dgm:pt>
    <dgm:pt modelId="{CF8A089B-B836-4732-B78E-6005CDCBA553}" type="pres">
      <dgm:prSet presAssocID="{D41138F1-04D3-4356-A45B-A0A7BB89FA1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AB5DE1F-59F5-4AFE-A687-5A48917018B4}" type="pres">
      <dgm:prSet presAssocID="{E47FF0DD-B9D1-454B-B74A-BE337DE75811}" presName="root1" presStyleCnt="0"/>
      <dgm:spPr/>
    </dgm:pt>
    <dgm:pt modelId="{6571F094-BA28-4C17-AC8F-991D7F070F0B}" type="pres">
      <dgm:prSet presAssocID="{E47FF0DD-B9D1-454B-B74A-BE337DE75811}" presName="LevelOneTextNode" presStyleLbl="node0" presStyleIdx="0" presStyleCnt="2">
        <dgm:presLayoutVars>
          <dgm:chPref val="3"/>
        </dgm:presLayoutVars>
      </dgm:prSet>
      <dgm:spPr/>
    </dgm:pt>
    <dgm:pt modelId="{CC38EFE0-103C-431A-A1AD-E27CDCC228A0}" type="pres">
      <dgm:prSet presAssocID="{E47FF0DD-B9D1-454B-B74A-BE337DE75811}" presName="level2hierChild" presStyleCnt="0"/>
      <dgm:spPr/>
    </dgm:pt>
    <dgm:pt modelId="{46B201C8-B5B1-4628-A559-E44FACD38DFE}" type="pres">
      <dgm:prSet presAssocID="{18423746-43F0-4180-8037-5852B7BE7E54}" presName="conn2-1" presStyleLbl="parChTrans1D2" presStyleIdx="0" presStyleCnt="7"/>
      <dgm:spPr/>
    </dgm:pt>
    <dgm:pt modelId="{5C2D31ED-FDB9-4AAC-BE72-D1171736A2F2}" type="pres">
      <dgm:prSet presAssocID="{18423746-43F0-4180-8037-5852B7BE7E54}" presName="connTx" presStyleLbl="parChTrans1D2" presStyleIdx="0" presStyleCnt="7"/>
      <dgm:spPr/>
    </dgm:pt>
    <dgm:pt modelId="{4FE1BFE0-B5A0-4904-8C48-2BD85A7A9396}" type="pres">
      <dgm:prSet presAssocID="{6798760D-97D0-4E13-AD1F-8A054836F377}" presName="root2" presStyleCnt="0"/>
      <dgm:spPr/>
    </dgm:pt>
    <dgm:pt modelId="{CF0231F6-6414-4503-946D-BE55F3003BC3}" type="pres">
      <dgm:prSet presAssocID="{6798760D-97D0-4E13-AD1F-8A054836F377}" presName="LevelTwoTextNode" presStyleLbl="node2" presStyleIdx="0" presStyleCnt="7">
        <dgm:presLayoutVars>
          <dgm:chPref val="3"/>
        </dgm:presLayoutVars>
      </dgm:prSet>
      <dgm:spPr/>
    </dgm:pt>
    <dgm:pt modelId="{34997D8C-71A9-4403-8422-40C2FCAC9910}" type="pres">
      <dgm:prSet presAssocID="{6798760D-97D0-4E13-AD1F-8A054836F377}" presName="level3hierChild" presStyleCnt="0"/>
      <dgm:spPr/>
    </dgm:pt>
    <dgm:pt modelId="{EEA3DB24-2678-45A1-8EA7-0BC93DD2A80A}" type="pres">
      <dgm:prSet presAssocID="{B3FB1524-5963-4038-9CDF-87B1B5DDF7F0}" presName="conn2-1" presStyleLbl="parChTrans1D2" presStyleIdx="1" presStyleCnt="7"/>
      <dgm:spPr/>
    </dgm:pt>
    <dgm:pt modelId="{214540C2-F765-4D42-A666-395DD268A914}" type="pres">
      <dgm:prSet presAssocID="{B3FB1524-5963-4038-9CDF-87B1B5DDF7F0}" presName="connTx" presStyleLbl="parChTrans1D2" presStyleIdx="1" presStyleCnt="7"/>
      <dgm:spPr/>
    </dgm:pt>
    <dgm:pt modelId="{0C879A4F-03FE-4236-997E-C65EA2F40C4D}" type="pres">
      <dgm:prSet presAssocID="{1D7F239C-79EB-4C89-9519-B3DA2FC1DA0D}" presName="root2" presStyleCnt="0"/>
      <dgm:spPr/>
    </dgm:pt>
    <dgm:pt modelId="{70A65010-F77F-4874-9D0B-942DD0D7BFFB}" type="pres">
      <dgm:prSet presAssocID="{1D7F239C-79EB-4C89-9519-B3DA2FC1DA0D}" presName="LevelTwoTextNode" presStyleLbl="node2" presStyleIdx="1" presStyleCnt="7" custLinFactNeighborX="896" custLinFactNeighborY="2939">
        <dgm:presLayoutVars>
          <dgm:chPref val="3"/>
        </dgm:presLayoutVars>
      </dgm:prSet>
      <dgm:spPr/>
    </dgm:pt>
    <dgm:pt modelId="{0451E0A4-2182-40B0-86D4-F6162976C73C}" type="pres">
      <dgm:prSet presAssocID="{1D7F239C-79EB-4C89-9519-B3DA2FC1DA0D}" presName="level3hierChild" presStyleCnt="0"/>
      <dgm:spPr/>
    </dgm:pt>
    <dgm:pt modelId="{3F2392A4-8808-4936-A580-702EC49A50DD}" type="pres">
      <dgm:prSet presAssocID="{376E4D33-5182-467E-A4CD-65D3BFA460AE}" presName="conn2-1" presStyleLbl="parChTrans1D2" presStyleIdx="2" presStyleCnt="7"/>
      <dgm:spPr/>
    </dgm:pt>
    <dgm:pt modelId="{772193B9-E323-480E-9E6F-B2964A40EFAB}" type="pres">
      <dgm:prSet presAssocID="{376E4D33-5182-467E-A4CD-65D3BFA460AE}" presName="connTx" presStyleLbl="parChTrans1D2" presStyleIdx="2" presStyleCnt="7"/>
      <dgm:spPr/>
    </dgm:pt>
    <dgm:pt modelId="{B4BB7DF0-4737-4D6C-990A-D023A1C620CB}" type="pres">
      <dgm:prSet presAssocID="{2324F3CE-8835-4128-9E84-9E5BF8F464B5}" presName="root2" presStyleCnt="0"/>
      <dgm:spPr/>
    </dgm:pt>
    <dgm:pt modelId="{46AFF862-ADEB-48CC-8E9F-3B43EAE9DC5E}" type="pres">
      <dgm:prSet presAssocID="{2324F3CE-8835-4128-9E84-9E5BF8F464B5}" presName="LevelTwoTextNode" presStyleLbl="node2" presStyleIdx="2" presStyleCnt="7">
        <dgm:presLayoutVars>
          <dgm:chPref val="3"/>
        </dgm:presLayoutVars>
      </dgm:prSet>
      <dgm:spPr/>
    </dgm:pt>
    <dgm:pt modelId="{1D89238E-5A69-4CF5-85B7-12E1F3F2EA73}" type="pres">
      <dgm:prSet presAssocID="{2324F3CE-8835-4128-9E84-9E5BF8F464B5}" presName="level3hierChild" presStyleCnt="0"/>
      <dgm:spPr/>
    </dgm:pt>
    <dgm:pt modelId="{5041E94E-FC6F-4200-BF3C-534F092F23E5}" type="pres">
      <dgm:prSet presAssocID="{67A43ACF-D58B-4BB3-B4EB-2A70E85C3370}" presName="conn2-1" presStyleLbl="parChTrans1D2" presStyleIdx="3" presStyleCnt="7"/>
      <dgm:spPr/>
    </dgm:pt>
    <dgm:pt modelId="{DBB9ADB4-72BD-4133-9592-0256739EE1A5}" type="pres">
      <dgm:prSet presAssocID="{67A43ACF-D58B-4BB3-B4EB-2A70E85C3370}" presName="connTx" presStyleLbl="parChTrans1D2" presStyleIdx="3" presStyleCnt="7"/>
      <dgm:spPr/>
    </dgm:pt>
    <dgm:pt modelId="{E0D4F821-877F-4EDE-BD96-498E0BF3373B}" type="pres">
      <dgm:prSet presAssocID="{E74EB290-AFD7-4B75-9D4B-3D67D401B77A}" presName="root2" presStyleCnt="0"/>
      <dgm:spPr/>
    </dgm:pt>
    <dgm:pt modelId="{CAE96D16-AC15-479F-B04A-559740E7B943}" type="pres">
      <dgm:prSet presAssocID="{E74EB290-AFD7-4B75-9D4B-3D67D401B77A}" presName="LevelTwoTextNode" presStyleLbl="node2" presStyleIdx="3" presStyleCnt="7">
        <dgm:presLayoutVars>
          <dgm:chPref val="3"/>
        </dgm:presLayoutVars>
      </dgm:prSet>
      <dgm:spPr/>
    </dgm:pt>
    <dgm:pt modelId="{52F81444-AC3E-436D-A553-F450B3ECC7D0}" type="pres">
      <dgm:prSet presAssocID="{E74EB290-AFD7-4B75-9D4B-3D67D401B77A}" presName="level3hierChild" presStyleCnt="0"/>
      <dgm:spPr/>
    </dgm:pt>
    <dgm:pt modelId="{2A414B8E-DC91-40FB-B266-7A637B77173C}" type="pres">
      <dgm:prSet presAssocID="{D7C02036-21F7-4E96-B512-6D238FFEC456}" presName="root1" presStyleCnt="0"/>
      <dgm:spPr/>
    </dgm:pt>
    <dgm:pt modelId="{1E455A5E-3647-48DC-8A74-D808671E1E9A}" type="pres">
      <dgm:prSet presAssocID="{D7C02036-21F7-4E96-B512-6D238FFEC456}" presName="LevelOneTextNode" presStyleLbl="node0" presStyleIdx="1" presStyleCnt="2">
        <dgm:presLayoutVars>
          <dgm:chPref val="3"/>
        </dgm:presLayoutVars>
      </dgm:prSet>
      <dgm:spPr/>
    </dgm:pt>
    <dgm:pt modelId="{A3968B4D-6F8E-4416-90EA-429A24E73F40}" type="pres">
      <dgm:prSet presAssocID="{D7C02036-21F7-4E96-B512-6D238FFEC456}" presName="level2hierChild" presStyleCnt="0"/>
      <dgm:spPr/>
    </dgm:pt>
    <dgm:pt modelId="{01A2B957-AA21-4E60-827E-AC5720F1D58D}" type="pres">
      <dgm:prSet presAssocID="{1DFEC036-B890-47D6-8E10-50C15A81CF66}" presName="conn2-1" presStyleLbl="parChTrans1D2" presStyleIdx="4" presStyleCnt="7"/>
      <dgm:spPr/>
    </dgm:pt>
    <dgm:pt modelId="{10AE86E6-F104-42C8-8BCA-A7661211CE21}" type="pres">
      <dgm:prSet presAssocID="{1DFEC036-B890-47D6-8E10-50C15A81CF66}" presName="connTx" presStyleLbl="parChTrans1D2" presStyleIdx="4" presStyleCnt="7"/>
      <dgm:spPr/>
    </dgm:pt>
    <dgm:pt modelId="{BCF874FD-B210-45FC-989B-34515BD26C28}" type="pres">
      <dgm:prSet presAssocID="{BF114E98-6966-44D3-8605-FBE61DE627F8}" presName="root2" presStyleCnt="0"/>
      <dgm:spPr/>
    </dgm:pt>
    <dgm:pt modelId="{2DE155F6-E0F1-44D6-A10F-C73DC1C3880F}" type="pres">
      <dgm:prSet presAssocID="{BF114E98-6966-44D3-8605-FBE61DE627F8}" presName="LevelTwoTextNode" presStyleLbl="node2" presStyleIdx="4" presStyleCnt="7">
        <dgm:presLayoutVars>
          <dgm:chPref val="3"/>
        </dgm:presLayoutVars>
      </dgm:prSet>
      <dgm:spPr/>
    </dgm:pt>
    <dgm:pt modelId="{87422D3B-C91D-4BFB-84AD-7128F96D59A3}" type="pres">
      <dgm:prSet presAssocID="{BF114E98-6966-44D3-8605-FBE61DE627F8}" presName="level3hierChild" presStyleCnt="0"/>
      <dgm:spPr/>
    </dgm:pt>
    <dgm:pt modelId="{612A53CB-4183-4E5E-A52A-4C1D43980292}" type="pres">
      <dgm:prSet presAssocID="{069FA336-D9ED-4EE4-95CC-57DB4D69E2F2}" presName="conn2-1" presStyleLbl="parChTrans1D2" presStyleIdx="5" presStyleCnt="7"/>
      <dgm:spPr/>
    </dgm:pt>
    <dgm:pt modelId="{7FA190F5-5DAB-4CC0-AEB0-CC06C21027F6}" type="pres">
      <dgm:prSet presAssocID="{069FA336-D9ED-4EE4-95CC-57DB4D69E2F2}" presName="connTx" presStyleLbl="parChTrans1D2" presStyleIdx="5" presStyleCnt="7"/>
      <dgm:spPr/>
    </dgm:pt>
    <dgm:pt modelId="{0516D7F7-F7FE-43AE-BD39-D25541A50136}" type="pres">
      <dgm:prSet presAssocID="{D6694854-9A37-40E8-96B7-0251A50513B9}" presName="root2" presStyleCnt="0"/>
      <dgm:spPr/>
    </dgm:pt>
    <dgm:pt modelId="{F41325CD-FCBA-4309-9068-3B62129EFB53}" type="pres">
      <dgm:prSet presAssocID="{D6694854-9A37-40E8-96B7-0251A50513B9}" presName="LevelTwoTextNode" presStyleLbl="node2" presStyleIdx="5" presStyleCnt="7">
        <dgm:presLayoutVars>
          <dgm:chPref val="3"/>
        </dgm:presLayoutVars>
      </dgm:prSet>
      <dgm:spPr/>
    </dgm:pt>
    <dgm:pt modelId="{3F885543-687D-40C0-9F77-C268947A3F3B}" type="pres">
      <dgm:prSet presAssocID="{D6694854-9A37-40E8-96B7-0251A50513B9}" presName="level3hierChild" presStyleCnt="0"/>
      <dgm:spPr/>
    </dgm:pt>
    <dgm:pt modelId="{E3413AC0-BA98-4259-81A7-487222EB559B}" type="pres">
      <dgm:prSet presAssocID="{59084D39-FE3D-4DCF-8475-795CC38D835E}" presName="conn2-1" presStyleLbl="parChTrans1D2" presStyleIdx="6" presStyleCnt="7"/>
      <dgm:spPr/>
    </dgm:pt>
    <dgm:pt modelId="{F784EF81-0DE6-499E-904A-73A0D8202715}" type="pres">
      <dgm:prSet presAssocID="{59084D39-FE3D-4DCF-8475-795CC38D835E}" presName="connTx" presStyleLbl="parChTrans1D2" presStyleIdx="6" presStyleCnt="7"/>
      <dgm:spPr/>
    </dgm:pt>
    <dgm:pt modelId="{4028F460-5EDE-467F-8D66-C07B8FA4C958}" type="pres">
      <dgm:prSet presAssocID="{48E9FF00-0D9E-49CC-9FFC-E31A053AB30F}" presName="root2" presStyleCnt="0"/>
      <dgm:spPr/>
    </dgm:pt>
    <dgm:pt modelId="{47F3E6ED-9D3C-4C86-933E-AFC0FBE75831}" type="pres">
      <dgm:prSet presAssocID="{48E9FF00-0D9E-49CC-9FFC-E31A053AB30F}" presName="LevelTwoTextNode" presStyleLbl="node2" presStyleIdx="6" presStyleCnt="7">
        <dgm:presLayoutVars>
          <dgm:chPref val="3"/>
        </dgm:presLayoutVars>
      </dgm:prSet>
      <dgm:spPr/>
    </dgm:pt>
    <dgm:pt modelId="{5B26ACD7-5FA7-4EF2-AD87-CBD8F42DF6CA}" type="pres">
      <dgm:prSet presAssocID="{48E9FF00-0D9E-49CC-9FFC-E31A053AB30F}" presName="level3hierChild" presStyleCnt="0"/>
      <dgm:spPr/>
    </dgm:pt>
  </dgm:ptLst>
  <dgm:cxnLst>
    <dgm:cxn modelId="{42AE930F-6D5A-43D7-843A-D23DE408AAEE}" type="presOf" srcId="{E74EB290-AFD7-4B75-9D4B-3D67D401B77A}" destId="{CAE96D16-AC15-479F-B04A-559740E7B943}" srcOrd="0" destOrd="0" presId="urn:microsoft.com/office/officeart/2008/layout/HorizontalMultiLevelHierarchy"/>
    <dgm:cxn modelId="{60152A15-3D57-4AB8-A495-AC07D8F8B818}" type="presOf" srcId="{BF114E98-6966-44D3-8605-FBE61DE627F8}" destId="{2DE155F6-E0F1-44D6-A10F-C73DC1C3880F}" srcOrd="0" destOrd="0" presId="urn:microsoft.com/office/officeart/2008/layout/HorizontalMultiLevelHierarchy"/>
    <dgm:cxn modelId="{06E0011B-9C7C-454D-ACBA-268A47646036}" srcId="{E47FF0DD-B9D1-454B-B74A-BE337DE75811}" destId="{1D7F239C-79EB-4C89-9519-B3DA2FC1DA0D}" srcOrd="1" destOrd="0" parTransId="{B3FB1524-5963-4038-9CDF-87B1B5DDF7F0}" sibTransId="{2C5E1AC2-4F9A-4130-8AD4-3FEF4583EDF5}"/>
    <dgm:cxn modelId="{03057827-35F9-457D-ACAE-F61540225DBA}" type="presOf" srcId="{E47FF0DD-B9D1-454B-B74A-BE337DE75811}" destId="{6571F094-BA28-4C17-AC8F-991D7F070F0B}" srcOrd="0" destOrd="0" presId="urn:microsoft.com/office/officeart/2008/layout/HorizontalMultiLevelHierarchy"/>
    <dgm:cxn modelId="{27A65229-4868-4D52-A4FD-AE466481A19C}" type="presOf" srcId="{48E9FF00-0D9E-49CC-9FFC-E31A053AB30F}" destId="{47F3E6ED-9D3C-4C86-933E-AFC0FBE75831}" srcOrd="0" destOrd="0" presId="urn:microsoft.com/office/officeart/2008/layout/HorizontalMultiLevelHierarchy"/>
    <dgm:cxn modelId="{6529222C-08E8-4CB2-8272-5C44ADE1D423}" type="presOf" srcId="{2324F3CE-8835-4128-9E84-9E5BF8F464B5}" destId="{46AFF862-ADEB-48CC-8E9F-3B43EAE9DC5E}" srcOrd="0" destOrd="0" presId="urn:microsoft.com/office/officeart/2008/layout/HorizontalMultiLevelHierarchy"/>
    <dgm:cxn modelId="{113D383D-8E6B-447F-8CD5-53F8298519C4}" type="presOf" srcId="{376E4D33-5182-467E-A4CD-65D3BFA460AE}" destId="{772193B9-E323-480E-9E6F-B2964A40EFAB}" srcOrd="1" destOrd="0" presId="urn:microsoft.com/office/officeart/2008/layout/HorizontalMultiLevelHierarchy"/>
    <dgm:cxn modelId="{2B140F5C-3AAA-4E11-A193-E71799F69090}" type="presOf" srcId="{1D7F239C-79EB-4C89-9519-B3DA2FC1DA0D}" destId="{70A65010-F77F-4874-9D0B-942DD0D7BFFB}" srcOrd="0" destOrd="0" presId="urn:microsoft.com/office/officeart/2008/layout/HorizontalMultiLevelHierarchy"/>
    <dgm:cxn modelId="{034C905D-4B3B-4D22-AF43-0FFE413D463F}" type="presOf" srcId="{18423746-43F0-4180-8037-5852B7BE7E54}" destId="{46B201C8-B5B1-4628-A559-E44FACD38DFE}" srcOrd="0" destOrd="0" presId="urn:microsoft.com/office/officeart/2008/layout/HorizontalMultiLevelHierarchy"/>
    <dgm:cxn modelId="{927FCA67-01DC-4238-9D91-56D3C469CCED}" type="presOf" srcId="{59084D39-FE3D-4DCF-8475-795CC38D835E}" destId="{E3413AC0-BA98-4259-81A7-487222EB559B}" srcOrd="0" destOrd="0" presId="urn:microsoft.com/office/officeart/2008/layout/HorizontalMultiLevelHierarchy"/>
    <dgm:cxn modelId="{2051034A-5594-4311-9A66-50A02DA266DB}" srcId="{E47FF0DD-B9D1-454B-B74A-BE337DE75811}" destId="{E74EB290-AFD7-4B75-9D4B-3D67D401B77A}" srcOrd="3" destOrd="0" parTransId="{67A43ACF-D58B-4BB3-B4EB-2A70E85C3370}" sibTransId="{F5E73DD2-E6A9-42D0-A604-DE1B959CF9A4}"/>
    <dgm:cxn modelId="{2011CC6A-2F66-4722-A65C-48E32FC0E73F}" type="presOf" srcId="{B3FB1524-5963-4038-9CDF-87B1B5DDF7F0}" destId="{EEA3DB24-2678-45A1-8EA7-0BC93DD2A80A}" srcOrd="0" destOrd="0" presId="urn:microsoft.com/office/officeart/2008/layout/HorizontalMultiLevelHierarchy"/>
    <dgm:cxn modelId="{DFAD6A4D-10B1-4E1F-827D-F1122A59CBEE}" type="presOf" srcId="{D6694854-9A37-40E8-96B7-0251A50513B9}" destId="{F41325CD-FCBA-4309-9068-3B62129EFB53}" srcOrd="0" destOrd="0" presId="urn:microsoft.com/office/officeart/2008/layout/HorizontalMultiLevelHierarchy"/>
    <dgm:cxn modelId="{AC4C876D-49CB-4AC7-A721-074820BC5FB4}" srcId="{D41138F1-04D3-4356-A45B-A0A7BB89FA11}" destId="{E47FF0DD-B9D1-454B-B74A-BE337DE75811}" srcOrd="0" destOrd="0" parTransId="{C7FFAC43-8E0A-4AB6-B943-810AE7B45A57}" sibTransId="{D407FA84-2B41-4A02-8111-61A50A6CC801}"/>
    <dgm:cxn modelId="{8069D780-AE44-47FB-B103-994D047C7103}" type="presOf" srcId="{1DFEC036-B890-47D6-8E10-50C15A81CF66}" destId="{10AE86E6-F104-42C8-8BCA-A7661211CE21}" srcOrd="1" destOrd="0" presId="urn:microsoft.com/office/officeart/2008/layout/HorizontalMultiLevelHierarchy"/>
    <dgm:cxn modelId="{080A0D85-6784-4910-BFFB-633B04AA22D3}" srcId="{E47FF0DD-B9D1-454B-B74A-BE337DE75811}" destId="{2324F3CE-8835-4128-9E84-9E5BF8F464B5}" srcOrd="2" destOrd="0" parTransId="{376E4D33-5182-467E-A4CD-65D3BFA460AE}" sibTransId="{208455FE-FC7F-4EB1-A45D-9876CC8AB4FE}"/>
    <dgm:cxn modelId="{C1902990-E0D2-4338-81E2-7DA7427591A9}" type="presOf" srcId="{D41138F1-04D3-4356-A45B-A0A7BB89FA11}" destId="{CF8A089B-B836-4732-B78E-6005CDCBA553}" srcOrd="0" destOrd="0" presId="urn:microsoft.com/office/officeart/2008/layout/HorizontalMultiLevelHierarchy"/>
    <dgm:cxn modelId="{B742BB93-B526-4BE4-AD42-50FA0BDC0E38}" type="presOf" srcId="{1DFEC036-B890-47D6-8E10-50C15A81CF66}" destId="{01A2B957-AA21-4E60-827E-AC5720F1D58D}" srcOrd="0" destOrd="0" presId="urn:microsoft.com/office/officeart/2008/layout/HorizontalMultiLevelHierarchy"/>
    <dgm:cxn modelId="{C1ADB7A0-C09D-48F0-9612-79EB75D0B5BC}" srcId="{D7C02036-21F7-4E96-B512-6D238FFEC456}" destId="{D6694854-9A37-40E8-96B7-0251A50513B9}" srcOrd="1" destOrd="0" parTransId="{069FA336-D9ED-4EE4-95CC-57DB4D69E2F2}" sibTransId="{AB0E6EF5-C93F-4E55-B832-25E03D7CE624}"/>
    <dgm:cxn modelId="{CB11B3A4-0323-4485-AA7E-437F3BAFE5AE}" srcId="{D7C02036-21F7-4E96-B512-6D238FFEC456}" destId="{BF114E98-6966-44D3-8605-FBE61DE627F8}" srcOrd="0" destOrd="0" parTransId="{1DFEC036-B890-47D6-8E10-50C15A81CF66}" sibTransId="{6FFC26DD-2FFF-4739-8B6D-D760E559C189}"/>
    <dgm:cxn modelId="{6D6862A5-6FB8-4C58-8353-F37D68C6640C}" type="presOf" srcId="{59084D39-FE3D-4DCF-8475-795CC38D835E}" destId="{F784EF81-0DE6-499E-904A-73A0D8202715}" srcOrd="1" destOrd="0" presId="urn:microsoft.com/office/officeart/2008/layout/HorizontalMultiLevelHierarchy"/>
    <dgm:cxn modelId="{E3C889AA-C6F1-4B43-9416-0E780080610E}" type="presOf" srcId="{18423746-43F0-4180-8037-5852B7BE7E54}" destId="{5C2D31ED-FDB9-4AAC-BE72-D1171736A2F2}" srcOrd="1" destOrd="0" presId="urn:microsoft.com/office/officeart/2008/layout/HorizontalMultiLevelHierarchy"/>
    <dgm:cxn modelId="{458304B0-9298-4303-BD7E-1AB66C5C63FA}" srcId="{D7C02036-21F7-4E96-B512-6D238FFEC456}" destId="{48E9FF00-0D9E-49CC-9FFC-E31A053AB30F}" srcOrd="2" destOrd="0" parTransId="{59084D39-FE3D-4DCF-8475-795CC38D835E}" sibTransId="{17B81B94-AD0A-47E6-8682-2B12C4D2144F}"/>
    <dgm:cxn modelId="{03174EB6-EBC7-4C05-949D-9D28225E5B0A}" srcId="{D41138F1-04D3-4356-A45B-A0A7BB89FA11}" destId="{D7C02036-21F7-4E96-B512-6D238FFEC456}" srcOrd="1" destOrd="0" parTransId="{9944718A-40E3-4A49-A309-EF0E0FC9F279}" sibTransId="{7926F590-5525-4959-93A8-A085D1521914}"/>
    <dgm:cxn modelId="{0280F9B8-D740-4F9A-8F73-F8178ADDCCC4}" type="presOf" srcId="{6798760D-97D0-4E13-AD1F-8A054836F377}" destId="{CF0231F6-6414-4503-946D-BE55F3003BC3}" srcOrd="0" destOrd="0" presId="urn:microsoft.com/office/officeart/2008/layout/HorizontalMultiLevelHierarchy"/>
    <dgm:cxn modelId="{1D918EC3-514C-465A-9C5E-C18DB3241735}" type="presOf" srcId="{67A43ACF-D58B-4BB3-B4EB-2A70E85C3370}" destId="{DBB9ADB4-72BD-4133-9592-0256739EE1A5}" srcOrd="1" destOrd="0" presId="urn:microsoft.com/office/officeart/2008/layout/HorizontalMultiLevelHierarchy"/>
    <dgm:cxn modelId="{7C9F80C4-6723-440B-A4D3-E56DFDE6F829}" type="presOf" srcId="{B3FB1524-5963-4038-9CDF-87B1B5DDF7F0}" destId="{214540C2-F765-4D42-A666-395DD268A914}" srcOrd="1" destOrd="0" presId="urn:microsoft.com/office/officeart/2008/layout/HorizontalMultiLevelHierarchy"/>
    <dgm:cxn modelId="{A393B8C9-81AC-4FAE-A7E5-939246083ACC}" type="presOf" srcId="{376E4D33-5182-467E-A4CD-65D3BFA460AE}" destId="{3F2392A4-8808-4936-A580-702EC49A50DD}" srcOrd="0" destOrd="0" presId="urn:microsoft.com/office/officeart/2008/layout/HorizontalMultiLevelHierarchy"/>
    <dgm:cxn modelId="{BAED83D4-5005-4BA8-A9B8-CF2096593044}" srcId="{E47FF0DD-B9D1-454B-B74A-BE337DE75811}" destId="{6798760D-97D0-4E13-AD1F-8A054836F377}" srcOrd="0" destOrd="0" parTransId="{18423746-43F0-4180-8037-5852B7BE7E54}" sibTransId="{2CD76614-57DC-4808-ADAC-1A6C5FC77006}"/>
    <dgm:cxn modelId="{2C52F6DA-80F5-4EC6-B57A-F053141A76A2}" type="presOf" srcId="{069FA336-D9ED-4EE4-95CC-57DB4D69E2F2}" destId="{612A53CB-4183-4E5E-A52A-4C1D43980292}" srcOrd="0" destOrd="0" presId="urn:microsoft.com/office/officeart/2008/layout/HorizontalMultiLevelHierarchy"/>
    <dgm:cxn modelId="{6223EDDE-70B7-458D-B85B-F08E2BB19A08}" type="presOf" srcId="{D7C02036-21F7-4E96-B512-6D238FFEC456}" destId="{1E455A5E-3647-48DC-8A74-D808671E1E9A}" srcOrd="0" destOrd="0" presId="urn:microsoft.com/office/officeart/2008/layout/HorizontalMultiLevelHierarchy"/>
    <dgm:cxn modelId="{30078BEE-A1AB-491B-B9AF-C5F12321F08C}" type="presOf" srcId="{069FA336-D9ED-4EE4-95CC-57DB4D69E2F2}" destId="{7FA190F5-5DAB-4CC0-AEB0-CC06C21027F6}" srcOrd="1" destOrd="0" presId="urn:microsoft.com/office/officeart/2008/layout/HorizontalMultiLevelHierarchy"/>
    <dgm:cxn modelId="{92653DFA-78C1-41A0-8772-E9143FE44656}" type="presOf" srcId="{67A43ACF-D58B-4BB3-B4EB-2A70E85C3370}" destId="{5041E94E-FC6F-4200-BF3C-534F092F23E5}" srcOrd="0" destOrd="0" presId="urn:microsoft.com/office/officeart/2008/layout/HorizontalMultiLevelHierarchy"/>
    <dgm:cxn modelId="{89A1D7BF-AC5E-42CB-B97B-74B9BA46CE7A}" type="presParOf" srcId="{CF8A089B-B836-4732-B78E-6005CDCBA553}" destId="{4AB5DE1F-59F5-4AFE-A687-5A48917018B4}" srcOrd="0" destOrd="0" presId="urn:microsoft.com/office/officeart/2008/layout/HorizontalMultiLevelHierarchy"/>
    <dgm:cxn modelId="{2AF9909B-EF6F-4B86-AF61-AA9B3C9D332A}" type="presParOf" srcId="{4AB5DE1F-59F5-4AFE-A687-5A48917018B4}" destId="{6571F094-BA28-4C17-AC8F-991D7F070F0B}" srcOrd="0" destOrd="0" presId="urn:microsoft.com/office/officeart/2008/layout/HorizontalMultiLevelHierarchy"/>
    <dgm:cxn modelId="{7635C1BB-45CC-4404-A07F-97362BED5F2B}" type="presParOf" srcId="{4AB5DE1F-59F5-4AFE-A687-5A48917018B4}" destId="{CC38EFE0-103C-431A-A1AD-E27CDCC228A0}" srcOrd="1" destOrd="0" presId="urn:microsoft.com/office/officeart/2008/layout/HorizontalMultiLevelHierarchy"/>
    <dgm:cxn modelId="{DCA7487F-7B02-424E-9923-3B9C9166B37B}" type="presParOf" srcId="{CC38EFE0-103C-431A-A1AD-E27CDCC228A0}" destId="{46B201C8-B5B1-4628-A559-E44FACD38DFE}" srcOrd="0" destOrd="0" presId="urn:microsoft.com/office/officeart/2008/layout/HorizontalMultiLevelHierarchy"/>
    <dgm:cxn modelId="{232CE24D-4711-486D-A6C5-447C4CC519DF}" type="presParOf" srcId="{46B201C8-B5B1-4628-A559-E44FACD38DFE}" destId="{5C2D31ED-FDB9-4AAC-BE72-D1171736A2F2}" srcOrd="0" destOrd="0" presId="urn:microsoft.com/office/officeart/2008/layout/HorizontalMultiLevelHierarchy"/>
    <dgm:cxn modelId="{5C066998-8111-406B-9643-C664C3D8BD62}" type="presParOf" srcId="{CC38EFE0-103C-431A-A1AD-E27CDCC228A0}" destId="{4FE1BFE0-B5A0-4904-8C48-2BD85A7A9396}" srcOrd="1" destOrd="0" presId="urn:microsoft.com/office/officeart/2008/layout/HorizontalMultiLevelHierarchy"/>
    <dgm:cxn modelId="{113B2551-1EC1-405B-9B53-2EDD36CCEDC3}" type="presParOf" srcId="{4FE1BFE0-B5A0-4904-8C48-2BD85A7A9396}" destId="{CF0231F6-6414-4503-946D-BE55F3003BC3}" srcOrd="0" destOrd="0" presId="urn:microsoft.com/office/officeart/2008/layout/HorizontalMultiLevelHierarchy"/>
    <dgm:cxn modelId="{E8A96ED8-C50E-42D8-93E2-84A02FAFAFEB}" type="presParOf" srcId="{4FE1BFE0-B5A0-4904-8C48-2BD85A7A9396}" destId="{34997D8C-71A9-4403-8422-40C2FCAC9910}" srcOrd="1" destOrd="0" presId="urn:microsoft.com/office/officeart/2008/layout/HorizontalMultiLevelHierarchy"/>
    <dgm:cxn modelId="{98290181-8B4B-484A-A87D-7D4CC419117B}" type="presParOf" srcId="{CC38EFE0-103C-431A-A1AD-E27CDCC228A0}" destId="{EEA3DB24-2678-45A1-8EA7-0BC93DD2A80A}" srcOrd="2" destOrd="0" presId="urn:microsoft.com/office/officeart/2008/layout/HorizontalMultiLevelHierarchy"/>
    <dgm:cxn modelId="{D936B67C-B25E-48C6-8CCD-430A6896C556}" type="presParOf" srcId="{EEA3DB24-2678-45A1-8EA7-0BC93DD2A80A}" destId="{214540C2-F765-4D42-A666-395DD268A914}" srcOrd="0" destOrd="0" presId="urn:microsoft.com/office/officeart/2008/layout/HorizontalMultiLevelHierarchy"/>
    <dgm:cxn modelId="{9DE08ED4-BFE4-409D-B508-638B543B6BBD}" type="presParOf" srcId="{CC38EFE0-103C-431A-A1AD-E27CDCC228A0}" destId="{0C879A4F-03FE-4236-997E-C65EA2F40C4D}" srcOrd="3" destOrd="0" presId="urn:microsoft.com/office/officeart/2008/layout/HorizontalMultiLevelHierarchy"/>
    <dgm:cxn modelId="{553D862C-1815-4148-9C4E-8045E9DF6277}" type="presParOf" srcId="{0C879A4F-03FE-4236-997E-C65EA2F40C4D}" destId="{70A65010-F77F-4874-9D0B-942DD0D7BFFB}" srcOrd="0" destOrd="0" presId="urn:microsoft.com/office/officeart/2008/layout/HorizontalMultiLevelHierarchy"/>
    <dgm:cxn modelId="{FC850E50-B0B3-4419-A04B-F5CE01C8D3E5}" type="presParOf" srcId="{0C879A4F-03FE-4236-997E-C65EA2F40C4D}" destId="{0451E0A4-2182-40B0-86D4-F6162976C73C}" srcOrd="1" destOrd="0" presId="urn:microsoft.com/office/officeart/2008/layout/HorizontalMultiLevelHierarchy"/>
    <dgm:cxn modelId="{810A565B-0A8D-47A7-8917-6B1209CE2AC6}" type="presParOf" srcId="{CC38EFE0-103C-431A-A1AD-E27CDCC228A0}" destId="{3F2392A4-8808-4936-A580-702EC49A50DD}" srcOrd="4" destOrd="0" presId="urn:microsoft.com/office/officeart/2008/layout/HorizontalMultiLevelHierarchy"/>
    <dgm:cxn modelId="{74ED3F43-2841-4286-8FDA-0DADDFE639EC}" type="presParOf" srcId="{3F2392A4-8808-4936-A580-702EC49A50DD}" destId="{772193B9-E323-480E-9E6F-B2964A40EFAB}" srcOrd="0" destOrd="0" presId="urn:microsoft.com/office/officeart/2008/layout/HorizontalMultiLevelHierarchy"/>
    <dgm:cxn modelId="{63553195-B7C3-4AAB-9C53-EB0155F6FF4F}" type="presParOf" srcId="{CC38EFE0-103C-431A-A1AD-E27CDCC228A0}" destId="{B4BB7DF0-4737-4D6C-990A-D023A1C620CB}" srcOrd="5" destOrd="0" presId="urn:microsoft.com/office/officeart/2008/layout/HorizontalMultiLevelHierarchy"/>
    <dgm:cxn modelId="{9453493F-04F5-4762-9ADB-A34B15BBEB7C}" type="presParOf" srcId="{B4BB7DF0-4737-4D6C-990A-D023A1C620CB}" destId="{46AFF862-ADEB-48CC-8E9F-3B43EAE9DC5E}" srcOrd="0" destOrd="0" presId="urn:microsoft.com/office/officeart/2008/layout/HorizontalMultiLevelHierarchy"/>
    <dgm:cxn modelId="{E9B4A259-BADC-443A-B37D-3F52ADC89E24}" type="presParOf" srcId="{B4BB7DF0-4737-4D6C-990A-D023A1C620CB}" destId="{1D89238E-5A69-4CF5-85B7-12E1F3F2EA73}" srcOrd="1" destOrd="0" presId="urn:microsoft.com/office/officeart/2008/layout/HorizontalMultiLevelHierarchy"/>
    <dgm:cxn modelId="{7EE3B05E-409F-49C3-9178-21D37992706C}" type="presParOf" srcId="{CC38EFE0-103C-431A-A1AD-E27CDCC228A0}" destId="{5041E94E-FC6F-4200-BF3C-534F092F23E5}" srcOrd="6" destOrd="0" presId="urn:microsoft.com/office/officeart/2008/layout/HorizontalMultiLevelHierarchy"/>
    <dgm:cxn modelId="{2AB57F0C-0FCC-4A4A-B6D2-A8249D890A94}" type="presParOf" srcId="{5041E94E-FC6F-4200-BF3C-534F092F23E5}" destId="{DBB9ADB4-72BD-4133-9592-0256739EE1A5}" srcOrd="0" destOrd="0" presId="urn:microsoft.com/office/officeart/2008/layout/HorizontalMultiLevelHierarchy"/>
    <dgm:cxn modelId="{98B8A556-DEE1-4FCA-B73F-A16C941A9891}" type="presParOf" srcId="{CC38EFE0-103C-431A-A1AD-E27CDCC228A0}" destId="{E0D4F821-877F-4EDE-BD96-498E0BF3373B}" srcOrd="7" destOrd="0" presId="urn:microsoft.com/office/officeart/2008/layout/HorizontalMultiLevelHierarchy"/>
    <dgm:cxn modelId="{25F7109D-8F3E-444D-BC78-BBB05C97C45A}" type="presParOf" srcId="{E0D4F821-877F-4EDE-BD96-498E0BF3373B}" destId="{CAE96D16-AC15-479F-B04A-559740E7B943}" srcOrd="0" destOrd="0" presId="urn:microsoft.com/office/officeart/2008/layout/HorizontalMultiLevelHierarchy"/>
    <dgm:cxn modelId="{9BDDA2CD-8DAB-4C99-8331-8F07B2A9880A}" type="presParOf" srcId="{E0D4F821-877F-4EDE-BD96-498E0BF3373B}" destId="{52F81444-AC3E-436D-A553-F450B3ECC7D0}" srcOrd="1" destOrd="0" presId="urn:microsoft.com/office/officeart/2008/layout/HorizontalMultiLevelHierarchy"/>
    <dgm:cxn modelId="{D5713BBF-A280-4BC9-B60C-43D35789CF9F}" type="presParOf" srcId="{CF8A089B-B836-4732-B78E-6005CDCBA553}" destId="{2A414B8E-DC91-40FB-B266-7A637B77173C}" srcOrd="1" destOrd="0" presId="urn:microsoft.com/office/officeart/2008/layout/HorizontalMultiLevelHierarchy"/>
    <dgm:cxn modelId="{909C0081-CA47-4A24-8965-AEEB2FEC0D54}" type="presParOf" srcId="{2A414B8E-DC91-40FB-B266-7A637B77173C}" destId="{1E455A5E-3647-48DC-8A74-D808671E1E9A}" srcOrd="0" destOrd="0" presId="urn:microsoft.com/office/officeart/2008/layout/HorizontalMultiLevelHierarchy"/>
    <dgm:cxn modelId="{DBA7DA50-38A6-4E53-A138-B15ADBC95008}" type="presParOf" srcId="{2A414B8E-DC91-40FB-B266-7A637B77173C}" destId="{A3968B4D-6F8E-4416-90EA-429A24E73F40}" srcOrd="1" destOrd="0" presId="urn:microsoft.com/office/officeart/2008/layout/HorizontalMultiLevelHierarchy"/>
    <dgm:cxn modelId="{D157CBF7-C503-426B-8A36-9B235E1A90D9}" type="presParOf" srcId="{A3968B4D-6F8E-4416-90EA-429A24E73F40}" destId="{01A2B957-AA21-4E60-827E-AC5720F1D58D}" srcOrd="0" destOrd="0" presId="urn:microsoft.com/office/officeart/2008/layout/HorizontalMultiLevelHierarchy"/>
    <dgm:cxn modelId="{CE2E003D-43E3-4D1C-878D-7AE180C90279}" type="presParOf" srcId="{01A2B957-AA21-4E60-827E-AC5720F1D58D}" destId="{10AE86E6-F104-42C8-8BCA-A7661211CE21}" srcOrd="0" destOrd="0" presId="urn:microsoft.com/office/officeart/2008/layout/HorizontalMultiLevelHierarchy"/>
    <dgm:cxn modelId="{B3ABD308-DE61-49EC-8CD8-8A0CAA03F09B}" type="presParOf" srcId="{A3968B4D-6F8E-4416-90EA-429A24E73F40}" destId="{BCF874FD-B210-45FC-989B-34515BD26C28}" srcOrd="1" destOrd="0" presId="urn:microsoft.com/office/officeart/2008/layout/HorizontalMultiLevelHierarchy"/>
    <dgm:cxn modelId="{1F831968-4CD1-4CF1-ADA6-DD0C1531DEA1}" type="presParOf" srcId="{BCF874FD-B210-45FC-989B-34515BD26C28}" destId="{2DE155F6-E0F1-44D6-A10F-C73DC1C3880F}" srcOrd="0" destOrd="0" presId="urn:microsoft.com/office/officeart/2008/layout/HorizontalMultiLevelHierarchy"/>
    <dgm:cxn modelId="{C064579B-BFAC-41D2-86A7-39555FBF0C19}" type="presParOf" srcId="{BCF874FD-B210-45FC-989B-34515BD26C28}" destId="{87422D3B-C91D-4BFB-84AD-7128F96D59A3}" srcOrd="1" destOrd="0" presId="urn:microsoft.com/office/officeart/2008/layout/HorizontalMultiLevelHierarchy"/>
    <dgm:cxn modelId="{C7870C66-05AC-426A-B1EA-74B73D7EA446}" type="presParOf" srcId="{A3968B4D-6F8E-4416-90EA-429A24E73F40}" destId="{612A53CB-4183-4E5E-A52A-4C1D43980292}" srcOrd="2" destOrd="0" presId="urn:microsoft.com/office/officeart/2008/layout/HorizontalMultiLevelHierarchy"/>
    <dgm:cxn modelId="{8818C953-44C8-4553-88E0-453F91209CF3}" type="presParOf" srcId="{612A53CB-4183-4E5E-A52A-4C1D43980292}" destId="{7FA190F5-5DAB-4CC0-AEB0-CC06C21027F6}" srcOrd="0" destOrd="0" presId="urn:microsoft.com/office/officeart/2008/layout/HorizontalMultiLevelHierarchy"/>
    <dgm:cxn modelId="{7DCFAA32-C276-43B3-8676-268EFBF48836}" type="presParOf" srcId="{A3968B4D-6F8E-4416-90EA-429A24E73F40}" destId="{0516D7F7-F7FE-43AE-BD39-D25541A50136}" srcOrd="3" destOrd="0" presId="urn:microsoft.com/office/officeart/2008/layout/HorizontalMultiLevelHierarchy"/>
    <dgm:cxn modelId="{1B9697F1-3BFE-421F-8456-DAABD33753AA}" type="presParOf" srcId="{0516D7F7-F7FE-43AE-BD39-D25541A50136}" destId="{F41325CD-FCBA-4309-9068-3B62129EFB53}" srcOrd="0" destOrd="0" presId="urn:microsoft.com/office/officeart/2008/layout/HorizontalMultiLevelHierarchy"/>
    <dgm:cxn modelId="{C5CD8CBE-2243-4283-99A7-7BC087C6C31A}" type="presParOf" srcId="{0516D7F7-F7FE-43AE-BD39-D25541A50136}" destId="{3F885543-687D-40C0-9F77-C268947A3F3B}" srcOrd="1" destOrd="0" presId="urn:microsoft.com/office/officeart/2008/layout/HorizontalMultiLevelHierarchy"/>
    <dgm:cxn modelId="{4B7B14E0-86F1-436E-BC9F-6541E695B7F4}" type="presParOf" srcId="{A3968B4D-6F8E-4416-90EA-429A24E73F40}" destId="{E3413AC0-BA98-4259-81A7-487222EB559B}" srcOrd="4" destOrd="0" presId="urn:microsoft.com/office/officeart/2008/layout/HorizontalMultiLevelHierarchy"/>
    <dgm:cxn modelId="{4BBE7808-4418-4788-95C6-C8406F2B07E0}" type="presParOf" srcId="{E3413AC0-BA98-4259-81A7-487222EB559B}" destId="{F784EF81-0DE6-499E-904A-73A0D8202715}" srcOrd="0" destOrd="0" presId="urn:microsoft.com/office/officeart/2008/layout/HorizontalMultiLevelHierarchy"/>
    <dgm:cxn modelId="{FF66A773-8921-45B0-A59D-0D68642C1924}" type="presParOf" srcId="{A3968B4D-6F8E-4416-90EA-429A24E73F40}" destId="{4028F460-5EDE-467F-8D66-C07B8FA4C958}" srcOrd="5" destOrd="0" presId="urn:microsoft.com/office/officeart/2008/layout/HorizontalMultiLevelHierarchy"/>
    <dgm:cxn modelId="{1AE08596-5689-49EF-98F9-F4495991EC6C}" type="presParOf" srcId="{4028F460-5EDE-467F-8D66-C07B8FA4C958}" destId="{47F3E6ED-9D3C-4C86-933E-AFC0FBE75831}" srcOrd="0" destOrd="0" presId="urn:microsoft.com/office/officeart/2008/layout/HorizontalMultiLevelHierarchy"/>
    <dgm:cxn modelId="{190F7EA8-F613-4C99-ADB4-DEB544B5E49D}" type="presParOf" srcId="{4028F460-5EDE-467F-8D66-C07B8FA4C958}" destId="{5B26ACD7-5FA7-4EF2-AD87-CBD8F42DF6C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13AC0-BA98-4259-81A7-487222EB559B}">
      <dsp:nvSpPr>
        <dsp:cNvPr id="0" name=""/>
        <dsp:cNvSpPr/>
      </dsp:nvSpPr>
      <dsp:spPr>
        <a:xfrm>
          <a:off x="3372694" y="3016055"/>
          <a:ext cx="242882" cy="462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441" y="0"/>
              </a:lnTo>
              <a:lnTo>
                <a:pt x="121441" y="462809"/>
              </a:lnTo>
              <a:lnTo>
                <a:pt x="242882" y="4628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3481069" y="3234393"/>
        <a:ext cx="26133" cy="26133"/>
      </dsp:txXfrm>
    </dsp:sp>
    <dsp:sp modelId="{612A53CB-4183-4E5E-A52A-4C1D43980292}">
      <dsp:nvSpPr>
        <dsp:cNvPr id="0" name=""/>
        <dsp:cNvSpPr/>
      </dsp:nvSpPr>
      <dsp:spPr>
        <a:xfrm>
          <a:off x="3372694" y="2970335"/>
          <a:ext cx="2428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288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3488063" y="3009983"/>
        <a:ext cx="12144" cy="12144"/>
      </dsp:txXfrm>
    </dsp:sp>
    <dsp:sp modelId="{01A2B957-AA21-4E60-827E-AC5720F1D58D}">
      <dsp:nvSpPr>
        <dsp:cNvPr id="0" name=""/>
        <dsp:cNvSpPr/>
      </dsp:nvSpPr>
      <dsp:spPr>
        <a:xfrm>
          <a:off x="3372694" y="2553246"/>
          <a:ext cx="242882" cy="462809"/>
        </a:xfrm>
        <a:custGeom>
          <a:avLst/>
          <a:gdLst/>
          <a:ahLst/>
          <a:cxnLst/>
          <a:rect l="0" t="0" r="0" b="0"/>
          <a:pathLst>
            <a:path>
              <a:moveTo>
                <a:pt x="0" y="462809"/>
              </a:moveTo>
              <a:lnTo>
                <a:pt x="121441" y="462809"/>
              </a:lnTo>
              <a:lnTo>
                <a:pt x="121441" y="0"/>
              </a:lnTo>
              <a:lnTo>
                <a:pt x="2428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3481069" y="2771583"/>
        <a:ext cx="26133" cy="26133"/>
      </dsp:txXfrm>
    </dsp:sp>
    <dsp:sp modelId="{5041E94E-FC6F-4200-BF3C-534F092F23E5}">
      <dsp:nvSpPr>
        <dsp:cNvPr id="0" name=""/>
        <dsp:cNvSpPr/>
      </dsp:nvSpPr>
      <dsp:spPr>
        <a:xfrm>
          <a:off x="3372694" y="974822"/>
          <a:ext cx="242882" cy="694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441" y="0"/>
              </a:lnTo>
              <a:lnTo>
                <a:pt x="121441" y="694214"/>
              </a:lnTo>
              <a:lnTo>
                <a:pt x="242882" y="6942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3475748" y="1303542"/>
        <a:ext cx="36773" cy="36773"/>
      </dsp:txXfrm>
    </dsp:sp>
    <dsp:sp modelId="{3F2392A4-8808-4936-A580-702EC49A50DD}">
      <dsp:nvSpPr>
        <dsp:cNvPr id="0" name=""/>
        <dsp:cNvSpPr/>
      </dsp:nvSpPr>
      <dsp:spPr>
        <a:xfrm>
          <a:off x="3372694" y="974822"/>
          <a:ext cx="242882" cy="231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441" y="0"/>
              </a:lnTo>
              <a:lnTo>
                <a:pt x="121441" y="231404"/>
              </a:lnTo>
              <a:lnTo>
                <a:pt x="242882" y="2314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3485749" y="1082138"/>
        <a:ext cx="16773" cy="16773"/>
      </dsp:txXfrm>
    </dsp:sp>
    <dsp:sp modelId="{EEA3DB24-2678-45A1-8EA7-0BC93DD2A80A}">
      <dsp:nvSpPr>
        <dsp:cNvPr id="0" name=""/>
        <dsp:cNvSpPr/>
      </dsp:nvSpPr>
      <dsp:spPr>
        <a:xfrm>
          <a:off x="3372694" y="754299"/>
          <a:ext cx="253763" cy="220523"/>
        </a:xfrm>
        <a:custGeom>
          <a:avLst/>
          <a:gdLst/>
          <a:ahLst/>
          <a:cxnLst/>
          <a:rect l="0" t="0" r="0" b="0"/>
          <a:pathLst>
            <a:path>
              <a:moveTo>
                <a:pt x="0" y="220523"/>
              </a:moveTo>
              <a:lnTo>
                <a:pt x="126881" y="220523"/>
              </a:lnTo>
              <a:lnTo>
                <a:pt x="126881" y="0"/>
              </a:lnTo>
              <a:lnTo>
                <a:pt x="25376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3491171" y="856156"/>
        <a:ext cx="16809" cy="16809"/>
      </dsp:txXfrm>
    </dsp:sp>
    <dsp:sp modelId="{46B201C8-B5B1-4628-A559-E44FACD38DFE}">
      <dsp:nvSpPr>
        <dsp:cNvPr id="0" name=""/>
        <dsp:cNvSpPr/>
      </dsp:nvSpPr>
      <dsp:spPr>
        <a:xfrm>
          <a:off x="3372694" y="280608"/>
          <a:ext cx="242882" cy="694214"/>
        </a:xfrm>
        <a:custGeom>
          <a:avLst/>
          <a:gdLst/>
          <a:ahLst/>
          <a:cxnLst/>
          <a:rect l="0" t="0" r="0" b="0"/>
          <a:pathLst>
            <a:path>
              <a:moveTo>
                <a:pt x="0" y="694214"/>
              </a:moveTo>
              <a:lnTo>
                <a:pt x="121441" y="694214"/>
              </a:lnTo>
              <a:lnTo>
                <a:pt x="121441" y="0"/>
              </a:lnTo>
              <a:lnTo>
                <a:pt x="2428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500" kern="1200"/>
        </a:p>
      </dsp:txBody>
      <dsp:txXfrm>
        <a:off x="3475748" y="609328"/>
        <a:ext cx="36773" cy="36773"/>
      </dsp:txXfrm>
    </dsp:sp>
    <dsp:sp modelId="{6571F094-BA28-4C17-AC8F-991D7F070F0B}">
      <dsp:nvSpPr>
        <dsp:cNvPr id="0" name=""/>
        <dsp:cNvSpPr/>
      </dsp:nvSpPr>
      <dsp:spPr>
        <a:xfrm rot="16200000">
          <a:off x="2213235" y="789698"/>
          <a:ext cx="1948670" cy="370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Normalized</a:t>
          </a:r>
          <a:endParaRPr lang="he-IL" sz="2400" kern="1200" dirty="0"/>
        </a:p>
      </dsp:txBody>
      <dsp:txXfrm>
        <a:off x="2213235" y="789698"/>
        <a:ext cx="1948670" cy="370247"/>
      </dsp:txXfrm>
    </dsp:sp>
    <dsp:sp modelId="{CF0231F6-6414-4503-946D-BE55F3003BC3}">
      <dsp:nvSpPr>
        <dsp:cNvPr id="0" name=""/>
        <dsp:cNvSpPr/>
      </dsp:nvSpPr>
      <dsp:spPr>
        <a:xfrm>
          <a:off x="3615577" y="95484"/>
          <a:ext cx="1214411" cy="370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Disgusted</a:t>
          </a:r>
          <a:endParaRPr lang="he-IL" sz="1800" kern="1200" dirty="0"/>
        </a:p>
      </dsp:txBody>
      <dsp:txXfrm>
        <a:off x="3615577" y="95484"/>
        <a:ext cx="1214411" cy="370247"/>
      </dsp:txXfrm>
    </dsp:sp>
    <dsp:sp modelId="{70A65010-F77F-4874-9D0B-942DD0D7BFFB}">
      <dsp:nvSpPr>
        <dsp:cNvPr id="0" name=""/>
        <dsp:cNvSpPr/>
      </dsp:nvSpPr>
      <dsp:spPr>
        <a:xfrm>
          <a:off x="3626458" y="569175"/>
          <a:ext cx="1214411" cy="370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Neutral</a:t>
          </a:r>
          <a:endParaRPr lang="he-IL" sz="1800" kern="1200" dirty="0"/>
        </a:p>
      </dsp:txBody>
      <dsp:txXfrm>
        <a:off x="3626458" y="569175"/>
        <a:ext cx="1214411" cy="370247"/>
      </dsp:txXfrm>
    </dsp:sp>
    <dsp:sp modelId="{46AFF862-ADEB-48CC-8E9F-3B43EAE9DC5E}">
      <dsp:nvSpPr>
        <dsp:cNvPr id="0" name=""/>
        <dsp:cNvSpPr/>
      </dsp:nvSpPr>
      <dsp:spPr>
        <a:xfrm>
          <a:off x="3615577" y="1021103"/>
          <a:ext cx="1214411" cy="370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White Space</a:t>
          </a:r>
          <a:endParaRPr lang="he-IL" sz="1800" kern="1200" dirty="0"/>
        </a:p>
      </dsp:txBody>
      <dsp:txXfrm>
        <a:off x="3615577" y="1021103"/>
        <a:ext cx="1214411" cy="370247"/>
      </dsp:txXfrm>
    </dsp:sp>
    <dsp:sp modelId="{CAE96D16-AC15-479F-B04A-559740E7B943}">
      <dsp:nvSpPr>
        <dsp:cNvPr id="0" name=""/>
        <dsp:cNvSpPr/>
      </dsp:nvSpPr>
      <dsp:spPr>
        <a:xfrm>
          <a:off x="3615577" y="1483912"/>
          <a:ext cx="1214411" cy="370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</a:t>
          </a:r>
          <a:endParaRPr lang="he-IL" sz="1800" kern="1200" dirty="0"/>
        </a:p>
      </dsp:txBody>
      <dsp:txXfrm>
        <a:off x="3615577" y="1483912"/>
        <a:ext cx="1214411" cy="370247"/>
      </dsp:txXfrm>
    </dsp:sp>
    <dsp:sp modelId="{1E455A5E-3647-48DC-8A74-D808671E1E9A}">
      <dsp:nvSpPr>
        <dsp:cNvPr id="0" name=""/>
        <dsp:cNvSpPr/>
      </dsp:nvSpPr>
      <dsp:spPr>
        <a:xfrm rot="16200000">
          <a:off x="2213235" y="2830931"/>
          <a:ext cx="1948670" cy="370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Original</a:t>
          </a:r>
          <a:endParaRPr lang="he-IL" sz="2400" kern="1200" dirty="0"/>
        </a:p>
      </dsp:txBody>
      <dsp:txXfrm>
        <a:off x="2213235" y="2830931"/>
        <a:ext cx="1948670" cy="370247"/>
      </dsp:txXfrm>
    </dsp:sp>
    <dsp:sp modelId="{2DE155F6-E0F1-44D6-A10F-C73DC1C3880F}">
      <dsp:nvSpPr>
        <dsp:cNvPr id="0" name=""/>
        <dsp:cNvSpPr/>
      </dsp:nvSpPr>
      <dsp:spPr>
        <a:xfrm>
          <a:off x="3615577" y="2368122"/>
          <a:ext cx="1214411" cy="370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Disgusted</a:t>
          </a:r>
          <a:endParaRPr lang="he-IL" sz="1800" kern="1200" dirty="0"/>
        </a:p>
      </dsp:txBody>
      <dsp:txXfrm>
        <a:off x="3615577" y="2368122"/>
        <a:ext cx="1214411" cy="370247"/>
      </dsp:txXfrm>
    </dsp:sp>
    <dsp:sp modelId="{F41325CD-FCBA-4309-9068-3B62129EFB53}">
      <dsp:nvSpPr>
        <dsp:cNvPr id="0" name=""/>
        <dsp:cNvSpPr/>
      </dsp:nvSpPr>
      <dsp:spPr>
        <a:xfrm>
          <a:off x="3615577" y="2830931"/>
          <a:ext cx="1214411" cy="370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Neutral</a:t>
          </a:r>
          <a:endParaRPr lang="he-IL" sz="1800" kern="1200" dirty="0"/>
        </a:p>
      </dsp:txBody>
      <dsp:txXfrm>
        <a:off x="3615577" y="2830931"/>
        <a:ext cx="1214411" cy="370247"/>
      </dsp:txXfrm>
    </dsp:sp>
    <dsp:sp modelId="{47F3E6ED-9D3C-4C86-933E-AFC0FBE75831}">
      <dsp:nvSpPr>
        <dsp:cNvPr id="0" name=""/>
        <dsp:cNvSpPr/>
      </dsp:nvSpPr>
      <dsp:spPr>
        <a:xfrm>
          <a:off x="3615577" y="3293740"/>
          <a:ext cx="1214411" cy="3702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White Space</a:t>
          </a:r>
          <a:endParaRPr lang="he-IL" sz="1800" kern="1200" dirty="0"/>
        </a:p>
      </dsp:txBody>
      <dsp:txXfrm>
        <a:off x="3615577" y="3293740"/>
        <a:ext cx="1214411" cy="370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963D-5E8E-4BE1-8C2B-B567BDD94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ED9B9-A59D-4651-BCFA-ED191BED5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67328-D5D9-4743-8528-C413DDB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A99F5-2F21-4C4E-9258-37E7C4B1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6215-C466-4C60-A95B-39B50AC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604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8E97-70BF-4A4D-809B-D19EF0B6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7B99D-D4D7-4469-8629-FD616ADF8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232A-46B0-46FD-AB54-7A23AD01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C7AA9-24EC-4D6D-98D3-2FF6DEFC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2CE53-B054-4D1C-B31C-4F68FC17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79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B8D3E-499F-44CD-8797-570A008F4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AC7A2-1D97-45AF-ACCA-059B841BA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18ADB-B5AA-41FF-9853-8C8066CA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6D93D-0443-4F2E-9913-11A78DC0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DC34D-E830-4B48-988C-F4E19F75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307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DCCC-34B1-459E-87FE-9645C9D0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6FD9-1D90-4DC9-AF7E-0983B1930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FD7E-CA5C-45CB-9B9F-490902D8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2A70C-DCC6-455F-8468-E2CFE5E1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8DB3-D6BF-4CD6-AC47-9901BC1A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826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8DF8-04B6-49C9-B0E1-6433BE3B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17DDB-A314-4EE9-9633-B12B3EB22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266F4-3395-4C5E-A796-F25EC7B4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5A0B9-869E-47E2-9AFF-38D27E46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5E5A-808B-4839-A542-B570D401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42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228A-BA1A-4711-8EE0-002E4D2E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6683-3814-4E3C-8D45-47230A844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6AD1E-A09F-4719-9EDC-B6BCC6207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D1190-9AF5-4A9F-99BF-3C232BBA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5E9AD-CEC6-472A-9DE8-9A4F7796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87048-916D-434B-A427-778B561F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64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C6D5-B9E8-4CBA-91D3-C2C91994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41E31-8743-4C6E-A87E-40A63B857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E913C-BBEF-4120-810E-E48F3B79B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AEB92-29ED-4B8E-B3F9-A8B0C8B65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44574-578F-4D6B-9603-C3885D095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3EE4F-ADE6-4A13-81AF-CA8416E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E89FA-B24F-4F5E-A746-6660BC14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283C7-6121-4433-A3FB-19819CDD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97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AF4A-12CC-4DC5-A611-8D637434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D2594-4DEB-4954-B16E-B5492951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D3A9F-787B-4D29-8686-0D1349AA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B2FCF-BA10-4333-B167-00AF2707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291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F2EFC-5440-4070-AD93-71DD4402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33F43-F5CC-40F2-8534-85737A09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33B69-75F1-4CA1-A953-042554F2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462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49F6-40A2-4E2C-AB8B-8228B3F0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BBB19-C1A5-4512-A633-D8C62A365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FCDD4-40BB-4FE0-A663-29FF1B711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6C85D-6338-4526-AA9C-2347D15E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3E4F2-0C48-46AE-A212-33780FE1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45D8D-12D7-4DFD-867E-87326AC1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434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3617-08AC-404B-AB51-2E1F8F2E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5150C-3CDF-43D9-A77E-3E2DA8B95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E288E-6D3D-4A03-9D38-DBCB84143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B99D7-672C-4922-8DF4-3BE2FC69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5C6A6-3296-485B-85B0-8DEB92AA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BD745-2086-4B77-BABB-7C7549F6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080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B3301-5361-43AF-AADD-3FFA9C17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93DFF-61D7-4E07-9D9B-E473CA316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6B145-AF9B-4A46-AFA0-F01C5DD94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29044-20ED-4C85-A773-C8AE5074215F}" type="datetimeFigureOut">
              <a:rPr lang="he-IL" smtClean="0"/>
              <a:t>ו'/חשון/תשע"ט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7EB75-A298-4839-89DC-96E40779A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1F78A-64A3-49F5-9B24-867D9C7C3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226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9279-9B41-41DD-8C9D-E38F8C134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Anxiety classifier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EB4D4-D860-4B6E-A9B9-367AE9455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728" y="29448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15.10.18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47398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315C-DFB3-4DB5-8799-6B8C6FA8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function features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CF64-56DC-4779-B098-C29FAF64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fixation length – norm &amp; regular</a:t>
            </a:r>
          </a:p>
          <a:p>
            <a:r>
              <a:rPr lang="en-US" dirty="0"/>
              <a:t>STD fixation length</a:t>
            </a:r>
          </a:p>
          <a:p>
            <a:r>
              <a:rPr lang="en-US" dirty="0"/>
              <a:t>Amount of fixations – norm &amp; regular</a:t>
            </a:r>
          </a:p>
          <a:p>
            <a:r>
              <a:rPr lang="en-US" dirty="0"/>
              <a:t>Sum fixation length – norm &amp; regular</a:t>
            </a:r>
          </a:p>
          <a:p>
            <a:r>
              <a:rPr lang="en-US" dirty="0"/>
              <a:t>Mean different AOI per trial </a:t>
            </a:r>
          </a:p>
          <a:p>
            <a:r>
              <a:rPr lang="en-US" dirty="0"/>
              <a:t>Ratios - with/out white space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887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7A8E-F492-4C27-ABB2-9A74E39F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CB419-B6AC-479A-B0FC-C1AE4AB2C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119"/>
            <a:ext cx="5344271" cy="4286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FD4F5E-37D8-4740-AA0B-8F4D87C51965}"/>
              </a:ext>
            </a:extLst>
          </p:cNvPr>
          <p:cNvSpPr txBox="1"/>
          <p:nvPr/>
        </p:nvSpPr>
        <p:spPr>
          <a:xfrm>
            <a:off x="6182471" y="1690688"/>
            <a:ext cx="52347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Amount of disgusted fixation over trials – x coefficient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364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D35B-6AC8-4BFA-9A08-C45ADB09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DD65-C5A8-4AAC-8FB4-9A73C835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130 non missing data</a:t>
            </a:r>
          </a:p>
          <a:p>
            <a:r>
              <a:rPr lang="en-US" dirty="0"/>
              <a:t>Mostly In the sinus regression</a:t>
            </a:r>
          </a:p>
          <a:p>
            <a:r>
              <a:rPr lang="en-US" dirty="0"/>
              <a:t>We decided to remove features with missing 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407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CB36-8EC3-4A73-A076-7DAD38E3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Outliers</a:t>
            </a:r>
            <a:endParaRPr lang="he-I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B5173-B1AB-4CCA-924C-5D451BD7C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 is sample with value further than 3 STD from the mean</a:t>
            </a:r>
          </a:p>
          <a:p>
            <a:r>
              <a:rPr lang="en-US" dirty="0"/>
              <a:t>The max sample with outlier is subject 349, with 22 out of 130 outliers.</a:t>
            </a:r>
          </a:p>
          <a:p>
            <a:r>
              <a:rPr lang="en-US" dirty="0"/>
              <a:t>Didn’t exclude him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591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6DC4-B6B4-4EA7-97E0-B88C4ECC4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995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30DE-7FB2-491D-BCD2-9D7689A3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7666-AE02-46FA-A2DD-B79737E4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remove missing values</a:t>
            </a:r>
          </a:p>
          <a:p>
            <a:r>
              <a:rPr lang="en-US" dirty="0"/>
              <a:t>2. scaling - minmax</a:t>
            </a:r>
          </a:p>
          <a:p>
            <a:r>
              <a:rPr lang="en-US" dirty="0"/>
              <a:t>3. variance threshold</a:t>
            </a:r>
          </a:p>
          <a:p>
            <a:r>
              <a:rPr lang="en-US" dirty="0"/>
              <a:t>4. correlation threshold</a:t>
            </a:r>
          </a:p>
          <a:p>
            <a:r>
              <a:rPr lang="en-US" dirty="0"/>
              <a:t>5. random forest</a:t>
            </a:r>
          </a:p>
          <a:p>
            <a:r>
              <a:rPr lang="en-US" dirty="0"/>
              <a:t>6. PCA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731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E2C0-94D3-4CA5-9CA1-990F4636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42D4-3487-47EB-8183-664C583C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MinMax</a:t>
            </a:r>
            <a:r>
              <a:rPr lang="en-US" dirty="0"/>
              <a:t> scaler - </a:t>
            </a:r>
            <a:r>
              <a:rPr lang="en-US" dirty="0" err="1"/>
              <a:t>MinMaxScaler</a:t>
            </a:r>
            <a:r>
              <a:rPr lang="en-US" dirty="0"/>
              <a:t> rescales the dataset such that all feature values are in the range [0, 1].</a:t>
            </a:r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B7C61-5D6C-4258-83EC-ECF26BE8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5568"/>
            <a:ext cx="2885352" cy="6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36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C36E-19EC-4890-8C89-1585BD62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threshold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72583-A5DF-416E-AEEA-3E3CAD6C7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minmax standardization</a:t>
            </a:r>
          </a:p>
          <a:p>
            <a:r>
              <a:rPr lang="en-US" dirty="0"/>
              <a:t>Threshold – 0.05</a:t>
            </a:r>
          </a:p>
          <a:p>
            <a:r>
              <a:rPr lang="en-US" dirty="0"/>
              <a:t>Features with lower than threshold removed </a:t>
            </a:r>
          </a:p>
          <a:p>
            <a:r>
              <a:rPr lang="en-US" dirty="0"/>
              <a:t>None removed</a:t>
            </a:r>
          </a:p>
        </p:txBody>
      </p:sp>
    </p:spTree>
    <p:extLst>
      <p:ext uri="{BB962C8B-B14F-4D97-AF65-F5344CB8AC3E}">
        <p14:creationId xmlns:p14="http://schemas.microsoft.com/office/powerpoint/2010/main" val="341917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6E1E-CD6C-4736-BBA6-5B2A5EA8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threshold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A82B-900C-4E2B-BEF4-AA656A02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Pearson correlation.</a:t>
            </a:r>
          </a:p>
          <a:p>
            <a:r>
              <a:rPr lang="en-US" dirty="0"/>
              <a:t>Threshold – 0.7</a:t>
            </a:r>
          </a:p>
          <a:p>
            <a:r>
              <a:rPr lang="en-US" dirty="0"/>
              <a:t>More then 0.7 </a:t>
            </a:r>
            <a:r>
              <a:rPr lang="en-US" dirty="0" err="1"/>
              <a:t>corr</a:t>
            </a:r>
            <a:r>
              <a:rPr lang="en-US" dirty="0"/>
              <a:t> features removed</a:t>
            </a:r>
          </a:p>
          <a:p>
            <a:r>
              <a:rPr lang="en-US" dirty="0"/>
              <a:t>Left – 42 features (many features are correlated)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9622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B60E-95BF-4EAB-9F58-9D10A792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– extra tree classifier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1462-9F55-43BB-A42C-2A7989608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method combine the benefits of the other two methods by leveraging Machine Learning models themselves to rank and score</a:t>
            </a:r>
          </a:p>
          <a:p>
            <a:r>
              <a:rPr lang="en-US" dirty="0"/>
              <a:t>feature variables based on their importance</a:t>
            </a:r>
          </a:p>
          <a:p>
            <a:r>
              <a:rPr lang="en-US" dirty="0"/>
              <a:t>An “extra trees” classifier, “Extremely randomized trees” classifier.</a:t>
            </a:r>
          </a:p>
          <a:p>
            <a:r>
              <a:rPr lang="en-US" dirty="0"/>
              <a:t> Is a more random variant of a random forest.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545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F364-CF4F-4B33-99D1-937ECCE2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2ED5-BDB5-4993-8301-BBB54F245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data – 74 subjects</a:t>
            </a:r>
          </a:p>
          <a:p>
            <a:r>
              <a:rPr lang="en-US" dirty="0"/>
              <a:t>Clinical – 34</a:t>
            </a:r>
          </a:p>
          <a:p>
            <a:r>
              <a:rPr lang="en-US" dirty="0"/>
              <a:t>High – 20</a:t>
            </a:r>
          </a:p>
          <a:p>
            <a:r>
              <a:rPr lang="en-US" dirty="0"/>
              <a:t>Low - 20</a:t>
            </a:r>
          </a:p>
          <a:p>
            <a:r>
              <a:rPr lang="en-US" dirty="0"/>
              <a:t>Changes – removed 4 (2 high 2 low)</a:t>
            </a:r>
          </a:p>
          <a:p>
            <a:r>
              <a:rPr lang="en-US" dirty="0"/>
              <a:t>Added 12 low.</a:t>
            </a:r>
          </a:p>
          <a:p>
            <a:r>
              <a:rPr lang="en-US" dirty="0"/>
              <a:t>Goal – classify between the high and clinical from the low.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418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44AE-2436-41CB-92EE-0021F32B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feature importance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F02C-0542-4468-8521-4045D141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Results – it removes how many features we ask for.</a:t>
            </a:r>
          </a:p>
          <a:p>
            <a:r>
              <a:rPr lang="en-US" dirty="0"/>
              <a:t> the feature </a:t>
            </a:r>
            <a:r>
              <a:rPr lang="en-US" dirty="0" err="1"/>
              <a:t>importances</a:t>
            </a:r>
            <a:r>
              <a:rPr lang="en-US" dirty="0"/>
              <a:t> (the higher, the more important the feature)</a:t>
            </a:r>
          </a:p>
          <a:p>
            <a:r>
              <a:rPr lang="en-US" dirty="0"/>
              <a:t>0.004654558404558435 trials_ratio_N_DN2_est_std</a:t>
            </a:r>
          </a:p>
          <a:p>
            <a:r>
              <a:rPr lang="en-US" dirty="0"/>
              <a:t>0.023504426444489808 trials_ratio_N_DN2_est_phase</a:t>
            </a:r>
          </a:p>
          <a:p>
            <a:r>
              <a:rPr lang="en-US" dirty="0"/>
              <a:t>0.014089151589151588 trials_ratio_N_DN2_est_mean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0.02122007280159454 </a:t>
            </a:r>
            <a:r>
              <a:rPr lang="en-US" dirty="0" err="1"/>
              <a:t>sum_fixation_length_All</a:t>
            </a:r>
            <a:endParaRPr lang="en-US" dirty="0"/>
          </a:p>
          <a:p>
            <a:r>
              <a:rPr lang="en-US" dirty="0"/>
              <a:t>0.046531480187709105 </a:t>
            </a:r>
            <a:r>
              <a:rPr lang="en-US" dirty="0" err="1"/>
              <a:t>amount_of_first_fixations_on_threat</a:t>
            </a:r>
            <a:endParaRPr lang="en-US" dirty="0"/>
          </a:p>
          <a:p>
            <a:r>
              <a:rPr lang="en-US" dirty="0"/>
              <a:t>0.02476171039100824 </a:t>
            </a:r>
            <a:r>
              <a:rPr lang="en-US" dirty="0" err="1"/>
              <a:t>amount_of_first_fixations_on_neutral</a:t>
            </a:r>
            <a:endParaRPr lang="en-US" dirty="0"/>
          </a:p>
          <a:p>
            <a:r>
              <a:rPr lang="en-US" dirty="0"/>
              <a:t>0.04616910072707583 </a:t>
            </a:r>
            <a:r>
              <a:rPr lang="en-US" dirty="0" err="1"/>
              <a:t>normalized_mean_pupil_size_Neutral</a:t>
            </a:r>
            <a:endParaRPr lang="en-US" dirty="0"/>
          </a:p>
          <a:p>
            <a:r>
              <a:rPr lang="en-US" dirty="0"/>
              <a:t>0.020067312767179532 </a:t>
            </a:r>
            <a:r>
              <a:rPr lang="en-US" dirty="0" err="1"/>
              <a:t>normalized_mean_pupil_size_WS</a:t>
            </a:r>
            <a:endParaRPr lang="en-US" dirty="0"/>
          </a:p>
          <a:p>
            <a:r>
              <a:rPr lang="en-US" dirty="0"/>
              <a:t>0.03644010118672833 </a:t>
            </a:r>
            <a:r>
              <a:rPr lang="en-US" dirty="0" err="1"/>
              <a:t>STD_pupil_size_Disgusted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56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A993-DC64-49B7-96FB-FC660A35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Principal Components Analysis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A5E2-7222-422A-9957-B597DC8B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PCA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49D8C-B762-4D39-8EE1-982BE8CEA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8553"/>
            <a:ext cx="2340299" cy="3518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C6CF31-A1CA-42FB-A6D4-C5DDE91CB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499" y="2658552"/>
            <a:ext cx="3663001" cy="35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47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AD93-11E6-453B-94B0-F9878C60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4F8A9-8B98-42BA-8FDF-B99F6FD83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725324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23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9D4B-4F19-4628-960A-6AC80CB37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evaluation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3636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7F52-E025-42B8-95F6-3F5D492F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pipeline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B9D4-E423-461C-A66D-CF385ECC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range of 12 to the RFA</a:t>
            </a:r>
          </a:p>
          <a:p>
            <a:r>
              <a:rPr lang="en-US" dirty="0"/>
              <a:t>Take range of 9 to the PCA</a:t>
            </a:r>
          </a:p>
          <a:p>
            <a:r>
              <a:rPr lang="en-US" dirty="0"/>
              <a:t>Min </a:t>
            </a:r>
            <a:r>
              <a:rPr lang="en-US" dirty="0" err="1"/>
              <a:t>Num</a:t>
            </a:r>
            <a:r>
              <a:rPr lang="en-US" dirty="0"/>
              <a:t> of features is 2</a:t>
            </a:r>
          </a:p>
          <a:p>
            <a:r>
              <a:rPr lang="en-US" dirty="0"/>
              <a:t>Max </a:t>
            </a:r>
            <a:r>
              <a:rPr lang="en-US" dirty="0" err="1"/>
              <a:t>Num</a:t>
            </a:r>
            <a:r>
              <a:rPr lang="en-US" dirty="0"/>
              <a:t> of features is 11.</a:t>
            </a:r>
          </a:p>
          <a:p>
            <a:r>
              <a:rPr lang="en-US" dirty="0"/>
              <a:t>Check all the algorithms and hyper parameters</a:t>
            </a:r>
          </a:p>
          <a:p>
            <a:r>
              <a:rPr lang="en-US" dirty="0"/>
              <a:t>Get cross validation score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3166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5702-1F69-4A9F-957B-70266AFE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the algorithms</a:t>
            </a:r>
            <a:endParaRPr lang="he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88E326-8830-4079-A5FA-EF482CA3E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e-IL" altLang="he-IL" dirty="0" err="1"/>
              <a:t>Logistic</a:t>
            </a:r>
            <a:r>
              <a:rPr lang="en-US" altLang="he-IL" dirty="0"/>
              <a:t> </a:t>
            </a:r>
            <a:r>
              <a:rPr lang="he-IL" altLang="he-IL" dirty="0" err="1"/>
              <a:t>Regression</a:t>
            </a:r>
            <a:endParaRPr lang="en-US" altLang="he-IL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he-IL" altLang="he-IL" dirty="0"/>
            </a:br>
            <a:r>
              <a:rPr lang="he-IL" altLang="he-IL" dirty="0"/>
              <a:t>K </a:t>
            </a:r>
            <a:r>
              <a:rPr lang="en-US" altLang="he-IL" dirty="0"/>
              <a:t>Nearest </a:t>
            </a:r>
            <a:r>
              <a:rPr lang="he-IL" altLang="he-IL" dirty="0" err="1"/>
              <a:t>Neighbors</a:t>
            </a:r>
            <a:endParaRPr lang="en-US" altLang="he-IL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he-IL" altLang="he-IL" dirty="0"/>
            </a:br>
            <a:r>
              <a:rPr lang="en-US" altLang="he-IL" dirty="0"/>
              <a:t>Linear Support vector machine</a:t>
            </a:r>
            <a:endParaRPr lang="he-IL" altLang="he-IL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he-IL" altLang="he-IL" dirty="0"/>
            </a:br>
            <a:r>
              <a:rPr lang="he-IL" altLang="he-IL" dirty="0" err="1"/>
              <a:t>Random</a:t>
            </a:r>
            <a:r>
              <a:rPr lang="he-IL" altLang="he-IL" dirty="0"/>
              <a:t> </a:t>
            </a:r>
            <a:r>
              <a:rPr lang="he-IL" altLang="he-IL" dirty="0" err="1"/>
              <a:t>Forest</a:t>
            </a:r>
            <a:endParaRPr lang="en-US" altLang="he-IL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he-IL" altLang="he-IL" dirty="0"/>
            </a:br>
            <a:r>
              <a:rPr lang="he-IL" altLang="he-IL" dirty="0" err="1"/>
              <a:t>Gradient</a:t>
            </a:r>
            <a:r>
              <a:rPr lang="he-IL" altLang="he-IL" dirty="0"/>
              <a:t> </a:t>
            </a:r>
            <a:r>
              <a:rPr lang="he-IL" altLang="he-IL" dirty="0" err="1"/>
              <a:t>Boosting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97051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78D5-8AC4-431F-8C60-CE50BF91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00200" cy="1325563"/>
          </a:xfrm>
        </p:spPr>
        <p:txBody>
          <a:bodyPr/>
          <a:lstStyle/>
          <a:p>
            <a:r>
              <a:rPr lang="en-US" dirty="0"/>
              <a:t>SVM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557D-AFE5-4AB5-9DDF-2BBE7D9B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07" y="1825624"/>
            <a:ext cx="4232564" cy="4322186"/>
          </a:xfrm>
        </p:spPr>
        <p:txBody>
          <a:bodyPr>
            <a:normAutofit/>
          </a:bodyPr>
          <a:lstStyle/>
          <a:p>
            <a:r>
              <a:rPr lang="en-US" dirty="0"/>
              <a:t>Support Vector Machines are based on the idea of finding a hyperplane that best divides a dataset into two classes.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F3A4D-7C80-49A5-93B8-F46927092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89" y="3664527"/>
            <a:ext cx="2898126" cy="30158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0BEF0AF-0538-4868-B257-29564266CF1F}"/>
              </a:ext>
            </a:extLst>
          </p:cNvPr>
          <p:cNvSpPr txBox="1">
            <a:spLocks/>
          </p:cNvSpPr>
          <p:nvPr/>
        </p:nvSpPr>
        <p:spPr>
          <a:xfrm>
            <a:off x="4554682" y="500061"/>
            <a:ext cx="41632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Logistic regression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43217-2C5C-4D91-8499-98A4C92B6CA7}"/>
              </a:ext>
            </a:extLst>
          </p:cNvPr>
          <p:cNvSpPr txBox="1"/>
          <p:nvPr/>
        </p:nvSpPr>
        <p:spPr>
          <a:xfrm>
            <a:off x="4330485" y="2399839"/>
            <a:ext cx="394068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The regression analysis for binary variables. Uses the sigmoid function.</a:t>
            </a:r>
            <a:endParaRPr lang="he-IL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69D0D-782E-48AD-823B-1A2A4B6A8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78" y="2399839"/>
            <a:ext cx="4419750" cy="2529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30AB93-4841-4A18-A5D4-30C8EC7BEFE2}"/>
              </a:ext>
            </a:extLst>
          </p:cNvPr>
          <p:cNvSpPr txBox="1"/>
          <p:nvPr/>
        </p:nvSpPr>
        <p:spPr>
          <a:xfrm>
            <a:off x="7460598" y="643185"/>
            <a:ext cx="4858061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altLang="he-IL" sz="4400" dirty="0">
                <a:latin typeface="+mj-lt"/>
              </a:rPr>
              <a:t>K nearest neighbors </a:t>
            </a:r>
            <a:endParaRPr lang="he-IL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0346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BA05-6D82-46CD-BC8D-FB7FE118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23" y="2334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altLang="he-IL" sz="3600" dirty="0"/>
              <a:t> </a:t>
            </a:r>
            <a:r>
              <a:rPr lang="he-IL" altLang="he-IL" sz="3600" dirty="0" err="1"/>
              <a:t>Random</a:t>
            </a:r>
            <a:r>
              <a:rPr lang="he-IL" altLang="he-IL" sz="3600" dirty="0"/>
              <a:t> </a:t>
            </a:r>
            <a:r>
              <a:rPr lang="he-IL" altLang="he-IL" sz="3600" dirty="0" err="1"/>
              <a:t>Forest</a:t>
            </a:r>
            <a:r>
              <a:rPr lang="en-US" altLang="he-IL" sz="3600" dirty="0"/>
              <a:t>, </a:t>
            </a:r>
            <a:r>
              <a:rPr lang="he-IL" altLang="he-IL" sz="3600" dirty="0" err="1"/>
              <a:t>Gradient</a:t>
            </a:r>
            <a:r>
              <a:rPr lang="he-IL" altLang="he-IL" sz="3600" dirty="0"/>
              <a:t> </a:t>
            </a:r>
            <a:r>
              <a:rPr lang="he-IL" altLang="he-IL" sz="3600" dirty="0" err="1"/>
              <a:t>Boosting</a:t>
            </a:r>
            <a:endParaRPr lang="he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B121-6292-4D36-AE25-8FB128373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3796" y="4045740"/>
            <a:ext cx="3075709" cy="235887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Bagging </a:t>
            </a:r>
            <a:r>
              <a:rPr lang="en-US" dirty="0"/>
              <a:t>is ensemble technique in which we build many </a:t>
            </a:r>
            <a:r>
              <a:rPr lang="en-US" i="1" dirty="0"/>
              <a:t>independent </a:t>
            </a:r>
            <a:r>
              <a:rPr lang="en-US" dirty="0"/>
              <a:t>models and combine. </a:t>
            </a:r>
            <a:endParaRPr lang="he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281216-4379-4423-960C-2F34195DF7DB}"/>
              </a:ext>
            </a:extLst>
          </p:cNvPr>
          <p:cNvSpPr txBox="1">
            <a:spLocks/>
          </p:cNvSpPr>
          <p:nvPr/>
        </p:nvSpPr>
        <p:spPr>
          <a:xfrm>
            <a:off x="9013796" y="1354352"/>
            <a:ext cx="2140527" cy="2358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Boosting - </a:t>
            </a:r>
            <a:r>
              <a:rPr lang="en-US" dirty="0"/>
              <a:t>ensemble technique in which the predictors are made sequentially.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432DD2-599D-42D5-A92A-EB0AA203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5" y="3278398"/>
            <a:ext cx="4485947" cy="33461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9F5B44-F7FA-48FF-8EE6-40F521DCFC0D}"/>
              </a:ext>
            </a:extLst>
          </p:cNvPr>
          <p:cNvSpPr txBox="1"/>
          <p:nvPr/>
        </p:nvSpPr>
        <p:spPr>
          <a:xfrm>
            <a:off x="8617527" y="216446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69EE5D-1937-4C3A-8EAE-3BC0BC139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220" y="1558970"/>
            <a:ext cx="2850035" cy="23368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464E7C-1473-42E3-93BC-14D5774E891F}"/>
              </a:ext>
            </a:extLst>
          </p:cNvPr>
          <p:cNvSpPr txBox="1"/>
          <p:nvPr/>
        </p:nvSpPr>
        <p:spPr>
          <a:xfrm>
            <a:off x="102495" y="1864686"/>
            <a:ext cx="555196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Random forest – randomness over features and samples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606197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05D8-7C47-45A4-8457-3C63B37A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hyper parameter per algorithm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64BC-6EF4-40D7-8098-AA1F17349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e-IL" altLang="he-IL" b="1" dirty="0" err="1"/>
              <a:t>Logistic</a:t>
            </a:r>
            <a:r>
              <a:rPr lang="en-US" altLang="he-IL" b="1" dirty="0"/>
              <a:t> </a:t>
            </a:r>
            <a:r>
              <a:rPr lang="he-IL" altLang="he-IL" b="1" dirty="0" err="1"/>
              <a:t>Regression</a:t>
            </a:r>
            <a:r>
              <a:rPr lang="he-IL" altLang="he-IL" b="1" dirty="0"/>
              <a:t> </a:t>
            </a:r>
            <a:r>
              <a:rPr lang="en-US" altLang="he-IL" dirty="0"/>
              <a:t> -  C</a:t>
            </a:r>
            <a:endParaRPr lang="he-IL" altLang="he-IL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he-IL" b="1" dirty="0"/>
              <a:t>Linear Support Vector Machine </a:t>
            </a:r>
            <a:r>
              <a:rPr lang="en-US" altLang="he-IL" dirty="0"/>
              <a:t>- </a:t>
            </a:r>
            <a:r>
              <a:rPr lang="en-US" dirty="0"/>
              <a:t> C</a:t>
            </a:r>
            <a:br>
              <a:rPr lang="he-IL" altLang="he-IL" dirty="0"/>
            </a:br>
            <a:r>
              <a:rPr lang="he-IL" altLang="he-IL" b="1" dirty="0"/>
              <a:t>K </a:t>
            </a:r>
            <a:r>
              <a:rPr lang="en-US" altLang="he-IL" b="1" dirty="0"/>
              <a:t>Nearest </a:t>
            </a:r>
            <a:r>
              <a:rPr lang="he-IL" altLang="he-IL" b="1" dirty="0" err="1"/>
              <a:t>Neighbors</a:t>
            </a:r>
            <a:r>
              <a:rPr lang="he-IL" altLang="he-IL" b="1" dirty="0"/>
              <a:t> </a:t>
            </a:r>
            <a:r>
              <a:rPr lang="he-IL" altLang="he-IL" b="1" dirty="0" err="1"/>
              <a:t>Classifier</a:t>
            </a:r>
            <a:r>
              <a:rPr lang="en-US" altLang="he-IL" b="1" dirty="0"/>
              <a:t> </a:t>
            </a:r>
            <a:r>
              <a:rPr lang="en-US" altLang="he-IL" dirty="0"/>
              <a:t>– metric, N neighbors</a:t>
            </a:r>
            <a:endParaRPr lang="he-IL" altLang="he-IL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e-IL" altLang="he-IL" b="1" dirty="0" err="1"/>
              <a:t>Random</a:t>
            </a:r>
            <a:r>
              <a:rPr lang="he-IL" altLang="he-IL" b="1" dirty="0"/>
              <a:t> </a:t>
            </a:r>
            <a:r>
              <a:rPr lang="he-IL" altLang="he-IL" b="1" dirty="0" err="1"/>
              <a:t>Forest</a:t>
            </a:r>
            <a:r>
              <a:rPr lang="he-IL" altLang="he-IL" b="1" dirty="0"/>
              <a:t> </a:t>
            </a:r>
            <a:r>
              <a:rPr lang="he-IL" altLang="he-IL" b="1" dirty="0" err="1"/>
              <a:t>Classifier</a:t>
            </a:r>
            <a:r>
              <a:rPr lang="en-US" altLang="he-IL" b="1" dirty="0"/>
              <a:t> </a:t>
            </a:r>
            <a:r>
              <a:rPr lang="en-US" altLang="he-IL" dirty="0"/>
              <a:t>– N </a:t>
            </a:r>
            <a:r>
              <a:rPr lang="en-US" dirty="0" err="1"/>
              <a:t>estimetors</a:t>
            </a:r>
            <a:r>
              <a:rPr lang="en-US" dirty="0"/>
              <a:t>, max features, max depth, </a:t>
            </a:r>
            <a:r>
              <a:rPr lang="en-US" dirty="0" err="1"/>
              <a:t>critertion</a:t>
            </a:r>
            <a:r>
              <a:rPr lang="en-US" dirty="0"/>
              <a:t>.</a:t>
            </a:r>
            <a:endParaRPr lang="he-IL" altLang="he-IL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e-IL" altLang="he-IL" b="1" dirty="0" err="1"/>
              <a:t>Gradient</a:t>
            </a:r>
            <a:r>
              <a:rPr lang="he-IL" altLang="he-IL" b="1" dirty="0"/>
              <a:t> </a:t>
            </a:r>
            <a:r>
              <a:rPr lang="he-IL" altLang="he-IL" b="1" dirty="0" err="1"/>
              <a:t>Boosting</a:t>
            </a:r>
            <a:r>
              <a:rPr lang="he-IL" altLang="he-IL" b="1" dirty="0"/>
              <a:t> </a:t>
            </a:r>
            <a:r>
              <a:rPr lang="he-IL" altLang="he-IL" b="1" dirty="0" err="1"/>
              <a:t>Classifier</a:t>
            </a:r>
            <a:r>
              <a:rPr lang="en-US" altLang="he-IL" b="1" dirty="0"/>
              <a:t> </a:t>
            </a:r>
            <a:r>
              <a:rPr lang="en-US" altLang="he-IL" dirty="0"/>
              <a:t>–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Learning rate, min samples split, min samples leaf, subsample.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366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279C-798B-443A-BFED-F9007EA1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algorithm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8B223-1B58-49AA-85BD-32ED58B55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naive classifier score 0.5769230769230769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560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F011-8E13-4D1D-B3C7-8FD2E26B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data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8D440-81A7-45A9-800E-83BB86DB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Features – 154</a:t>
            </a:r>
          </a:p>
          <a:p>
            <a:r>
              <a:rPr lang="en-US" dirty="0"/>
              <a:t>Number of subjects - 82</a:t>
            </a:r>
          </a:p>
          <a:p>
            <a:r>
              <a:rPr lang="en-US" dirty="0"/>
              <a:t>High - 30</a:t>
            </a:r>
          </a:p>
          <a:p>
            <a:r>
              <a:rPr lang="en-US" dirty="0"/>
              <a:t>Low - 52</a:t>
            </a:r>
          </a:p>
        </p:txBody>
      </p:sp>
    </p:spTree>
    <p:extLst>
      <p:ext uri="{BB962C8B-B14F-4D97-AF65-F5344CB8AC3E}">
        <p14:creationId xmlns:p14="http://schemas.microsoft.com/office/powerpoint/2010/main" val="709082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6351-6153-47C7-B99A-030FDBED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00D2-95CB-4F51-9B18-FBCDDC921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1460500"/>
            <a:ext cx="10515600" cy="50323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PCA - 7 RF -  19</a:t>
            </a:r>
          </a:p>
          <a:p>
            <a:r>
              <a:rPr lang="en-US" dirty="0"/>
              <a:t>best classifier Pipeline(memory=None,</a:t>
            </a:r>
          </a:p>
          <a:p>
            <a:r>
              <a:rPr lang="en-US" dirty="0"/>
              <a:t>     steps=[('classifier', </a:t>
            </a:r>
            <a:r>
              <a:rPr lang="en-US" dirty="0" err="1"/>
              <a:t>RandomForestClassifier</a:t>
            </a:r>
            <a:r>
              <a:rPr lang="en-US" dirty="0"/>
              <a:t>(bootstrap=True, </a:t>
            </a:r>
            <a:r>
              <a:rPr lang="en-US" dirty="0" err="1"/>
              <a:t>class_weight</a:t>
            </a:r>
            <a:r>
              <a:rPr lang="en-US" dirty="0"/>
              <a:t>=None, criterion='</a:t>
            </a:r>
            <a:r>
              <a:rPr lang="en-US" dirty="0" err="1"/>
              <a:t>gini</a:t>
            </a:r>
            <a:r>
              <a:rPr lang="en-US" dirty="0"/>
              <a:t>',</a:t>
            </a:r>
          </a:p>
          <a:p>
            <a:r>
              <a:rPr lang="en-US" dirty="0"/>
              <a:t>            </a:t>
            </a:r>
            <a:r>
              <a:rPr lang="en-US" dirty="0" err="1"/>
              <a:t>max_depth</a:t>
            </a:r>
            <a:r>
              <a:rPr lang="en-US" dirty="0"/>
              <a:t>=4, </a:t>
            </a:r>
            <a:r>
              <a:rPr lang="en-US" dirty="0" err="1"/>
              <a:t>max_features</a:t>
            </a:r>
            <a:r>
              <a:rPr lang="en-US" dirty="0"/>
              <a:t>='auto', </a:t>
            </a:r>
            <a:r>
              <a:rPr lang="en-US" dirty="0" err="1"/>
              <a:t>max_leaf_nodes</a:t>
            </a:r>
            <a:r>
              <a:rPr lang="en-US" dirty="0"/>
              <a:t>=None,</a:t>
            </a:r>
          </a:p>
          <a:p>
            <a:r>
              <a:rPr lang="en-US" dirty="0"/>
              <a:t>            </a:t>
            </a:r>
            <a:r>
              <a:rPr lang="en-US" dirty="0" err="1"/>
              <a:t>min_impurity_decrease</a:t>
            </a:r>
            <a:r>
              <a:rPr lang="en-US" dirty="0"/>
              <a:t>=0.0, </a:t>
            </a:r>
            <a:r>
              <a:rPr lang="en-US" dirty="0" err="1"/>
              <a:t>min_impurity_split</a:t>
            </a:r>
            <a:r>
              <a:rPr lang="en-US" dirty="0"/>
              <a:t>=None,</a:t>
            </a:r>
          </a:p>
          <a:p>
            <a:r>
              <a:rPr lang="en-US" dirty="0"/>
              <a:t>            </a:t>
            </a:r>
            <a:r>
              <a:rPr lang="en-US" dirty="0" err="1"/>
              <a:t>min_samples_leaf</a:t>
            </a:r>
            <a:r>
              <a:rPr lang="en-US" dirty="0"/>
              <a:t>=1, </a:t>
            </a:r>
            <a:r>
              <a:rPr lang="en-US" dirty="0" err="1"/>
              <a:t>min_samples_split</a:t>
            </a:r>
            <a:r>
              <a:rPr lang="en-US" dirty="0"/>
              <a:t>=2,</a:t>
            </a:r>
          </a:p>
          <a:p>
            <a:r>
              <a:rPr lang="en-US" dirty="0"/>
              <a:t>            </a:t>
            </a:r>
            <a:r>
              <a:rPr lang="en-US" dirty="0" err="1"/>
              <a:t>min_weight_fraction_leaf</a:t>
            </a:r>
            <a:r>
              <a:rPr lang="en-US" dirty="0"/>
              <a:t>=0.0, </a:t>
            </a:r>
            <a:r>
              <a:rPr lang="en-US" dirty="0" err="1"/>
              <a:t>n_estimators</a:t>
            </a:r>
            <a:r>
              <a:rPr lang="en-US" dirty="0"/>
              <a:t>=500, </a:t>
            </a:r>
            <a:r>
              <a:rPr lang="en-US" dirty="0" err="1"/>
              <a:t>n_jobs</a:t>
            </a:r>
            <a:r>
              <a:rPr lang="en-US" dirty="0"/>
              <a:t>=1,</a:t>
            </a:r>
          </a:p>
          <a:p>
            <a:r>
              <a:rPr lang="en-US" dirty="0"/>
              <a:t>            </a:t>
            </a:r>
            <a:r>
              <a:rPr lang="en-US" dirty="0" err="1"/>
              <a:t>oob_score</a:t>
            </a:r>
            <a:r>
              <a:rPr lang="en-US" dirty="0"/>
              <a:t>=False, </a:t>
            </a:r>
            <a:r>
              <a:rPr lang="en-US" dirty="0" err="1"/>
              <a:t>random_state</a:t>
            </a:r>
            <a:r>
              <a:rPr lang="en-US" dirty="0"/>
              <a:t>=None, verbose=0,</a:t>
            </a:r>
          </a:p>
          <a:p>
            <a:r>
              <a:rPr lang="en-US" dirty="0"/>
              <a:t>            </a:t>
            </a:r>
            <a:r>
              <a:rPr lang="en-US" dirty="0" err="1"/>
              <a:t>warm_start</a:t>
            </a:r>
            <a:r>
              <a:rPr lang="en-US" dirty="0"/>
              <a:t>=False))])</a:t>
            </a:r>
          </a:p>
          <a:p>
            <a:pPr marL="0" indent="0">
              <a:buNone/>
            </a:pPr>
            <a:r>
              <a:rPr lang="en-US" dirty="0"/>
              <a:t>PCA -  10 RF - 19</a:t>
            </a:r>
          </a:p>
          <a:p>
            <a:r>
              <a:rPr lang="en-US" dirty="0"/>
              <a:t>best classifier Pipeline(memory=None,</a:t>
            </a:r>
          </a:p>
          <a:p>
            <a:r>
              <a:rPr lang="en-US" dirty="0"/>
              <a:t>     steps=[('classifier', </a:t>
            </a:r>
            <a:r>
              <a:rPr lang="en-US" dirty="0" err="1"/>
              <a:t>GradientBoostingClassifier</a:t>
            </a:r>
            <a:r>
              <a:rPr lang="en-US" dirty="0"/>
              <a:t>(criterion='</a:t>
            </a:r>
            <a:r>
              <a:rPr lang="en-US" dirty="0" err="1"/>
              <a:t>friedman_mse</a:t>
            </a:r>
            <a:r>
              <a:rPr lang="en-US" dirty="0"/>
              <a:t>', </a:t>
            </a:r>
            <a:r>
              <a:rPr lang="en-US" dirty="0" err="1"/>
              <a:t>init</a:t>
            </a:r>
            <a:r>
              <a:rPr lang="en-US" dirty="0"/>
              <a:t>=None,</a:t>
            </a:r>
          </a:p>
          <a:p>
            <a:r>
              <a:rPr lang="en-US" dirty="0"/>
              <a:t>              </a:t>
            </a:r>
            <a:r>
              <a:rPr lang="en-US" dirty="0" err="1"/>
              <a:t>learning_rate</a:t>
            </a:r>
            <a:r>
              <a:rPr lang="en-US" dirty="0"/>
              <a:t>=0.01, loss='deviance', </a:t>
            </a:r>
            <a:r>
              <a:rPr lang="en-US" dirty="0" err="1"/>
              <a:t>max_depth</a:t>
            </a:r>
            <a:r>
              <a:rPr lang="en-US" dirty="0"/>
              <a:t>=3,</a:t>
            </a:r>
          </a:p>
          <a:p>
            <a:r>
              <a:rPr lang="en-US" dirty="0"/>
              <a:t>              </a:t>
            </a:r>
            <a:r>
              <a:rPr lang="en-US" dirty="0" err="1"/>
              <a:t>max_features</a:t>
            </a:r>
            <a:r>
              <a:rPr lang="en-US" dirty="0"/>
              <a:t>=None, </a:t>
            </a:r>
            <a:r>
              <a:rPr lang="en-US" dirty="0" err="1"/>
              <a:t>max_leaf_nodes</a:t>
            </a:r>
            <a:r>
              <a:rPr lang="en-US" dirty="0"/>
              <a:t>=None,</a:t>
            </a:r>
          </a:p>
          <a:p>
            <a:r>
              <a:rPr lang="en-US" dirty="0"/>
              <a:t>              </a:t>
            </a:r>
            <a:r>
              <a:rPr lang="en-US" dirty="0" err="1"/>
              <a:t>min_impurity_decrease</a:t>
            </a:r>
            <a:r>
              <a:rPr lang="en-US" dirty="0"/>
              <a:t>=0.0, </a:t>
            </a:r>
            <a:r>
              <a:rPr lang="en-US" dirty="0" err="1"/>
              <a:t>min_impurity_split</a:t>
            </a:r>
            <a:r>
              <a:rPr lang="en-US" dirty="0"/>
              <a:t>=None,</a:t>
            </a:r>
          </a:p>
          <a:p>
            <a:r>
              <a:rPr lang="en-US" dirty="0"/>
              <a:t>              </a:t>
            </a:r>
            <a:r>
              <a:rPr lang="en-US" dirty="0" err="1"/>
              <a:t>min_samples_leaf</a:t>
            </a:r>
            <a:r>
              <a:rPr lang="en-US" dirty="0"/>
              <a:t>...      presort='auto', </a:t>
            </a:r>
            <a:r>
              <a:rPr lang="en-US" dirty="0" err="1"/>
              <a:t>random_state</a:t>
            </a:r>
            <a:r>
              <a:rPr lang="en-US" dirty="0"/>
              <a:t>=None, subsample=1.0, verbose=0,</a:t>
            </a:r>
          </a:p>
          <a:p>
            <a:r>
              <a:rPr lang="en-US" dirty="0"/>
              <a:t>              </a:t>
            </a:r>
            <a:r>
              <a:rPr lang="en-US" dirty="0" err="1"/>
              <a:t>warm_start</a:t>
            </a:r>
            <a:r>
              <a:rPr lang="en-US" dirty="0"/>
              <a:t>=False))])</a:t>
            </a:r>
          </a:p>
          <a:p>
            <a:pPr marL="0" indent="0">
              <a:buNone/>
            </a:pPr>
            <a:r>
              <a:rPr lang="en-US" b="1" dirty="0"/>
              <a:t>best score 0.6829268292682927 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66224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6DC4-B6B4-4EA7-97E0-B88C4ECC4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007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6FAC-656F-47E6-BEEB-D08404F3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features groups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7E98-3ABF-4620-B789-91A517AFC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 features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Regression Function features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458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features sub groups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690688"/>
            <a:ext cx="10515600" cy="4351338"/>
          </a:xfrm>
        </p:spPr>
        <p:txBody>
          <a:bodyPr/>
          <a:lstStyle/>
          <a:p>
            <a:r>
              <a:rPr lang="en-US" dirty="0"/>
              <a:t>Almost every feature group splits to 7 features - </a:t>
            </a:r>
            <a:endParaRPr lang="he-IL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82EA04-DF81-4494-8C83-526C18C552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396210"/>
              </p:ext>
            </p:extLst>
          </p:nvPr>
        </p:nvGraphicFramePr>
        <p:xfrm>
          <a:off x="-1542473" y="2321022"/>
          <a:ext cx="7832436" cy="3990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898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A4E6-6DA0-4A86-968F-2E8E6529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aggregation features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E17B-466D-4BDC-A293-E62B3DD4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Pupil size </a:t>
            </a:r>
            <a:r>
              <a:rPr lang="en-US" dirty="0"/>
              <a:t>– average and STD</a:t>
            </a:r>
          </a:p>
          <a:p>
            <a:r>
              <a:rPr lang="en-US" b="1" dirty="0"/>
              <a:t>Fixation length </a:t>
            </a:r>
            <a:r>
              <a:rPr lang="en-US" dirty="0"/>
              <a:t>– sum, average and STD</a:t>
            </a:r>
          </a:p>
          <a:p>
            <a:r>
              <a:rPr lang="en-US" b="1" dirty="0"/>
              <a:t>Amount of fixations </a:t>
            </a:r>
            <a:r>
              <a:rPr lang="en-US" dirty="0"/>
              <a:t>- count</a:t>
            </a:r>
          </a:p>
          <a:p>
            <a:r>
              <a:rPr lang="en-US" b="1" dirty="0"/>
              <a:t>Fixation ratio </a:t>
            </a:r>
            <a:r>
              <a:rPr lang="en-US" dirty="0"/>
              <a:t>-  with/without white space</a:t>
            </a:r>
          </a:p>
          <a:p>
            <a:r>
              <a:rPr lang="en-US" b="1" dirty="0"/>
              <a:t>Transitions</a:t>
            </a:r>
            <a:r>
              <a:rPr lang="en-US" dirty="0"/>
              <a:t> - Different AOI trans,  all neutral and disgusted permutation</a:t>
            </a:r>
          </a:p>
          <a:p>
            <a:pPr marL="0" indent="0">
              <a:buNone/>
            </a:pPr>
            <a:r>
              <a:rPr lang="en-US" dirty="0"/>
              <a:t>Others - </a:t>
            </a:r>
          </a:p>
          <a:p>
            <a:r>
              <a:rPr lang="en-US" dirty="0"/>
              <a:t>First and second fixations</a:t>
            </a:r>
          </a:p>
          <a:p>
            <a:r>
              <a:rPr lang="en-US" dirty="0"/>
              <a:t>Different AOI per trial.</a:t>
            </a:r>
          </a:p>
          <a:p>
            <a:r>
              <a:rPr lang="en-US" dirty="0"/>
              <a:t>Variance threat percentage </a:t>
            </a:r>
          </a:p>
          <a:p>
            <a:r>
              <a:rPr lang="en-US" dirty="0"/>
              <a:t>probability of first disgusted AOI fixation</a:t>
            </a:r>
          </a:p>
          <a:p>
            <a:r>
              <a:rPr lang="en-US" dirty="0"/>
              <a:t>Difference between medians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5DBC-75B4-400A-8237-0EE363A0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4F99B-0F4A-4FE7-8823-CA252DA3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58395"/>
            <a:ext cx="5772956" cy="4315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8358D5-6BAB-433F-AC94-4574F7387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68" y="2158395"/>
            <a:ext cx="5420481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5044-F380-4F9B-A023-AD785952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function features sub-groups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AAC2-BEF4-45A8-AC8D-754A129BE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regression feature have these sub groups:</a:t>
            </a:r>
          </a:p>
          <a:p>
            <a:r>
              <a:rPr lang="en-US" dirty="0"/>
              <a:t>Sinus parameters – STD, phase and mean</a:t>
            </a:r>
          </a:p>
          <a:p>
            <a:r>
              <a:rPr lang="en-US" dirty="0"/>
              <a:t>Linear regression – interception &amp; first coefficient</a:t>
            </a:r>
          </a:p>
          <a:p>
            <a:r>
              <a:rPr lang="en-US" dirty="0"/>
              <a:t>Sub groups of all of the AOI’s, disgusted AOI, neutral AOI and white space AOI.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403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853</Words>
  <Application>Microsoft Office PowerPoint</Application>
  <PresentationFormat>Widescreen</PresentationFormat>
  <Paragraphs>157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Social Anxiety classifier</vt:lpstr>
      <vt:lpstr>The task</vt:lpstr>
      <vt:lpstr>Describe data</vt:lpstr>
      <vt:lpstr>Features</vt:lpstr>
      <vt:lpstr>Two features groups</vt:lpstr>
      <vt:lpstr>Aggregation features sub groups</vt:lpstr>
      <vt:lpstr>Total aggregation features</vt:lpstr>
      <vt:lpstr>Examples</vt:lpstr>
      <vt:lpstr>Regression function features sub-groups</vt:lpstr>
      <vt:lpstr>Regression function features</vt:lpstr>
      <vt:lpstr>Example</vt:lpstr>
      <vt:lpstr>Missing data</vt:lpstr>
      <vt:lpstr>Outliers</vt:lpstr>
      <vt:lpstr>Feature selection</vt:lpstr>
      <vt:lpstr>Pipeline</vt:lpstr>
      <vt:lpstr>Scaling </vt:lpstr>
      <vt:lpstr>Variance threshold</vt:lpstr>
      <vt:lpstr>Correlation threshold</vt:lpstr>
      <vt:lpstr>Feature importance – extra tree classifier</vt:lpstr>
      <vt:lpstr>Our feature importance</vt:lpstr>
      <vt:lpstr>Principal Components Analysis</vt:lpstr>
      <vt:lpstr>Mutual information</vt:lpstr>
      <vt:lpstr>Algorithm evaluation</vt:lpstr>
      <vt:lpstr>Nice pipeline</vt:lpstr>
      <vt:lpstr>List of the algorithms</vt:lpstr>
      <vt:lpstr>SVM</vt:lpstr>
      <vt:lpstr> Random Forest, Gradient Boosting</vt:lpstr>
      <vt:lpstr>List of hyper parameter per algorithm</vt:lpstr>
      <vt:lpstr>naïve algorithm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Anxiety classifier</dc:title>
  <dc:creator>גשור</dc:creator>
  <cp:lastModifiedBy>גשור</cp:lastModifiedBy>
  <cp:revision>27</cp:revision>
  <dcterms:created xsi:type="dcterms:W3CDTF">2018-10-15T06:44:31Z</dcterms:created>
  <dcterms:modified xsi:type="dcterms:W3CDTF">2018-10-15T11:53:35Z</dcterms:modified>
</cp:coreProperties>
</file>