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92252-8C3E-4B5A-9547-DD70E1EEAD8E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26C609-3926-4226-818A-484225F31E81}">
      <dgm:prSet custT="1"/>
      <dgm:spPr/>
      <dgm:t>
        <a:bodyPr/>
        <a:lstStyle/>
        <a:p>
          <a:r>
            <a:rPr lang="en-US" sz="1800" dirty="0"/>
            <a:t>Splitting data to training, holdout &amp; test set</a:t>
          </a:r>
        </a:p>
      </dgm:t>
    </dgm:pt>
    <dgm:pt modelId="{586411CF-B0C6-4EB8-9A33-FC39E16C93D2}" type="parTrans" cxnId="{49823257-DD45-4AA9-9173-607C174EA2C8}">
      <dgm:prSet/>
      <dgm:spPr/>
      <dgm:t>
        <a:bodyPr/>
        <a:lstStyle/>
        <a:p>
          <a:endParaRPr lang="en-US"/>
        </a:p>
      </dgm:t>
    </dgm:pt>
    <dgm:pt modelId="{DE65A8EA-9228-4C86-9C6D-7216CDCFE75E}" type="sibTrans" cxnId="{49823257-DD45-4AA9-9173-607C174EA2C8}">
      <dgm:prSet phldrT="2"/>
      <dgm:spPr/>
      <dgm:t>
        <a:bodyPr/>
        <a:lstStyle/>
        <a:p>
          <a:r>
            <a:rPr lang="en-US" dirty="0"/>
            <a:t>1</a:t>
          </a:r>
        </a:p>
      </dgm:t>
    </dgm:pt>
    <dgm:pt modelId="{A46C8055-83AA-4EFC-8D5B-2E07F492656C}">
      <dgm:prSet custT="1"/>
      <dgm:spPr/>
      <dgm:t>
        <a:bodyPr/>
        <a:lstStyle/>
        <a:p>
          <a:r>
            <a:rPr lang="en-US" sz="1800" dirty="0"/>
            <a:t>Imputing missing data</a:t>
          </a:r>
        </a:p>
      </dgm:t>
    </dgm:pt>
    <dgm:pt modelId="{DC10F07C-486C-440B-BE3F-7C62D299E15D}" type="parTrans" cxnId="{A3D728CB-3E60-4339-8E71-2AE0D367A0CE}">
      <dgm:prSet/>
      <dgm:spPr/>
      <dgm:t>
        <a:bodyPr/>
        <a:lstStyle/>
        <a:p>
          <a:endParaRPr lang="en-US"/>
        </a:p>
      </dgm:t>
    </dgm:pt>
    <dgm:pt modelId="{9F06216D-B477-4248-B099-6048585F219A}" type="sibTrans" cxnId="{A3D728CB-3E60-4339-8E71-2AE0D367A0CE}">
      <dgm:prSet phldrT="3"/>
      <dgm:spPr/>
      <dgm:t>
        <a:bodyPr/>
        <a:lstStyle/>
        <a:p>
          <a:r>
            <a:rPr lang="en-US" dirty="0"/>
            <a:t>2</a:t>
          </a:r>
        </a:p>
      </dgm:t>
    </dgm:pt>
    <dgm:pt modelId="{5B08C490-E01A-47AC-8A1F-C891862F7802}">
      <dgm:prSet custT="1"/>
      <dgm:spPr/>
      <dgm:t>
        <a:bodyPr/>
        <a:lstStyle/>
        <a:p>
          <a:r>
            <a:rPr lang="en-US" sz="1800" dirty="0"/>
            <a:t>Using Over- sampling algorithm</a:t>
          </a:r>
        </a:p>
      </dgm:t>
    </dgm:pt>
    <dgm:pt modelId="{F30CACEA-3A40-4085-8BEF-4D5A4AC4BA61}" type="parTrans" cxnId="{A4EEF089-3982-4B45-A40D-CB0A8BE51244}">
      <dgm:prSet/>
      <dgm:spPr/>
      <dgm:t>
        <a:bodyPr/>
        <a:lstStyle/>
        <a:p>
          <a:endParaRPr lang="en-US"/>
        </a:p>
      </dgm:t>
    </dgm:pt>
    <dgm:pt modelId="{A39E9108-DE92-4D77-85B7-F39E4F630286}" type="sibTrans" cxnId="{A4EEF089-3982-4B45-A40D-CB0A8BE51244}">
      <dgm:prSet phldrT="4"/>
      <dgm:spPr/>
      <dgm:t>
        <a:bodyPr/>
        <a:lstStyle/>
        <a:p>
          <a:r>
            <a:rPr lang="en-US" dirty="0"/>
            <a:t>3</a:t>
          </a:r>
        </a:p>
      </dgm:t>
    </dgm:pt>
    <dgm:pt modelId="{38EAA983-21EC-450B-864C-D25068BA106E}">
      <dgm:prSet custT="1"/>
      <dgm:spPr/>
      <dgm:t>
        <a:bodyPr/>
        <a:lstStyle/>
        <a:p>
          <a:r>
            <a:rPr lang="en-US" sz="1800" dirty="0"/>
            <a:t>Transforming the data using PCA</a:t>
          </a:r>
        </a:p>
      </dgm:t>
    </dgm:pt>
    <dgm:pt modelId="{0286D0E5-44A6-47D9-AB17-2CA118849951}" type="parTrans" cxnId="{D3876384-2E2B-4EC0-94FE-2F7CF6634B9A}">
      <dgm:prSet/>
      <dgm:spPr/>
      <dgm:t>
        <a:bodyPr/>
        <a:lstStyle/>
        <a:p>
          <a:endParaRPr lang="en-US"/>
        </a:p>
      </dgm:t>
    </dgm:pt>
    <dgm:pt modelId="{4B9DB28B-4CD5-47F1-9C95-D5D97B87F8FB}" type="sibTrans" cxnId="{D3876384-2E2B-4EC0-94FE-2F7CF6634B9A}">
      <dgm:prSet phldrT="5"/>
      <dgm:spPr/>
      <dgm:t>
        <a:bodyPr/>
        <a:lstStyle/>
        <a:p>
          <a:r>
            <a:rPr lang="he-IL" dirty="0"/>
            <a:t>4</a:t>
          </a:r>
          <a:endParaRPr lang="en-US" dirty="0"/>
        </a:p>
      </dgm:t>
    </dgm:pt>
    <dgm:pt modelId="{FDE30159-928C-4EE9-BE50-B50F0CEBB336}">
      <dgm:prSet custT="1"/>
      <dgm:spPr/>
      <dgm:t>
        <a:bodyPr/>
        <a:lstStyle/>
        <a:p>
          <a:r>
            <a:rPr lang="en-US" sz="1800" dirty="0"/>
            <a:t>Training the model </a:t>
          </a:r>
        </a:p>
      </dgm:t>
    </dgm:pt>
    <dgm:pt modelId="{1B096EDE-C796-4298-8E66-B7C683AE6F9A}" type="parTrans" cxnId="{633A305E-D6D8-4FFF-BFD8-05A717A38632}">
      <dgm:prSet/>
      <dgm:spPr/>
      <dgm:t>
        <a:bodyPr/>
        <a:lstStyle/>
        <a:p>
          <a:endParaRPr lang="en-US"/>
        </a:p>
      </dgm:t>
    </dgm:pt>
    <dgm:pt modelId="{07057C50-40A3-4B85-AC7E-4BA77B8A55AE}" type="sibTrans" cxnId="{633A305E-D6D8-4FFF-BFD8-05A717A38632}">
      <dgm:prSet phldrT="6"/>
      <dgm:spPr/>
      <dgm:t>
        <a:bodyPr/>
        <a:lstStyle/>
        <a:p>
          <a:r>
            <a:rPr lang="en-US" dirty="0"/>
            <a:t>5</a:t>
          </a:r>
        </a:p>
      </dgm:t>
    </dgm:pt>
    <dgm:pt modelId="{BC83F27E-C6AC-4876-9C8D-59018BE6287E}">
      <dgm:prSet custT="1"/>
      <dgm:spPr/>
      <dgm:t>
        <a:bodyPr/>
        <a:lstStyle/>
        <a:p>
          <a:r>
            <a:rPr lang="en-US" sz="1800" dirty="0"/>
            <a:t>Get cross validation scores</a:t>
          </a:r>
        </a:p>
      </dgm:t>
    </dgm:pt>
    <dgm:pt modelId="{236A9902-AAF6-40DC-BA44-7964012B4489}" type="parTrans" cxnId="{89A5A51C-B278-4A16-802D-FDD399210B42}">
      <dgm:prSet/>
      <dgm:spPr/>
      <dgm:t>
        <a:bodyPr/>
        <a:lstStyle/>
        <a:p>
          <a:endParaRPr lang="en-US"/>
        </a:p>
      </dgm:t>
    </dgm:pt>
    <dgm:pt modelId="{1B52EF9D-E5A3-4373-AECA-6C6A77FB0F7E}" type="sibTrans" cxnId="{89A5A51C-B278-4A16-802D-FDD399210B42}">
      <dgm:prSet phldrT="7"/>
      <dgm:spPr/>
      <dgm:t>
        <a:bodyPr/>
        <a:lstStyle/>
        <a:p>
          <a:r>
            <a:rPr lang="en-US" dirty="0"/>
            <a:t>6</a:t>
          </a:r>
        </a:p>
      </dgm:t>
    </dgm:pt>
    <dgm:pt modelId="{53ACE466-745C-49A2-AFC7-117A829C8506}">
      <dgm:prSet custT="1"/>
      <dgm:spPr/>
      <dgm:t>
        <a:bodyPr/>
        <a:lstStyle/>
        <a:p>
          <a:r>
            <a:rPr lang="en-US" sz="1800" dirty="0"/>
            <a:t>Getting holdout scores</a:t>
          </a:r>
        </a:p>
      </dgm:t>
    </dgm:pt>
    <dgm:pt modelId="{75F623C0-B148-4F8B-B059-BC00BAEFDC94}" type="parTrans" cxnId="{4B4284DF-C43B-453D-8C8B-6A48F736183A}">
      <dgm:prSet/>
      <dgm:spPr/>
      <dgm:t>
        <a:bodyPr/>
        <a:lstStyle/>
        <a:p>
          <a:endParaRPr lang="en-US"/>
        </a:p>
      </dgm:t>
    </dgm:pt>
    <dgm:pt modelId="{7E7E26FC-5CEC-41F3-B4A6-5DF17AD28F25}" type="sibTrans" cxnId="{4B4284DF-C43B-453D-8C8B-6A48F736183A}">
      <dgm:prSet phldrT="8"/>
      <dgm:spPr/>
      <dgm:t>
        <a:bodyPr/>
        <a:lstStyle/>
        <a:p>
          <a:r>
            <a:rPr lang="en-US" dirty="0"/>
            <a:t>7</a:t>
          </a:r>
        </a:p>
      </dgm:t>
    </dgm:pt>
    <dgm:pt modelId="{C352D94D-51C5-4967-9250-A9AEFD839D50}" type="pres">
      <dgm:prSet presAssocID="{DEF92252-8C3E-4B5A-9547-DD70E1EEAD8E}" presName="linearFlow" presStyleCnt="0">
        <dgm:presLayoutVars>
          <dgm:dir/>
          <dgm:animLvl val="lvl"/>
          <dgm:resizeHandles val="exact"/>
        </dgm:presLayoutVars>
      </dgm:prSet>
      <dgm:spPr/>
    </dgm:pt>
    <dgm:pt modelId="{FE73FD7E-3300-477E-9CED-FE3942CBED5A}" type="pres">
      <dgm:prSet presAssocID="{2126C609-3926-4226-818A-484225F31E81}" presName="compositeNode" presStyleCnt="0"/>
      <dgm:spPr/>
    </dgm:pt>
    <dgm:pt modelId="{836424AC-B058-4744-917D-5D4BDECFB7FA}" type="pres">
      <dgm:prSet presAssocID="{2126C609-3926-4226-818A-484225F31E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978C53-DD48-4193-864D-EB69389A3A5A}" type="pres">
      <dgm:prSet presAssocID="{2126C609-3926-4226-818A-484225F31E81}" presName="parSh" presStyleCnt="0"/>
      <dgm:spPr/>
    </dgm:pt>
    <dgm:pt modelId="{F7A6EF9E-9D57-4ED6-8294-7DDE67933CFE}" type="pres">
      <dgm:prSet presAssocID="{2126C609-3926-4226-818A-484225F31E81}" presName="lineNode" presStyleLbl="alignAccFollowNode1" presStyleIdx="0" presStyleCnt="21"/>
      <dgm:spPr/>
    </dgm:pt>
    <dgm:pt modelId="{9A8A3139-580A-43BD-AF93-FDF57F030073}" type="pres">
      <dgm:prSet presAssocID="{2126C609-3926-4226-818A-484225F31E81}" presName="lineArrowNode" presStyleLbl="alignAccFollowNode1" presStyleIdx="1" presStyleCnt="21"/>
      <dgm:spPr/>
    </dgm:pt>
    <dgm:pt modelId="{C9827271-30B5-4380-A678-ABBB05475FB0}" type="pres">
      <dgm:prSet presAssocID="{DE65A8EA-9228-4C86-9C6D-7216CDCFE75E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E7A19A25-F65B-4388-B973-08FA7391E78A}" type="pres">
      <dgm:prSet presAssocID="{DE65A8EA-9228-4C86-9C6D-7216CDCFE75E}" presName="spacerBetweenCircleAndCallout" presStyleCnt="0">
        <dgm:presLayoutVars/>
      </dgm:prSet>
      <dgm:spPr/>
    </dgm:pt>
    <dgm:pt modelId="{C6D9950F-C8C4-41CE-8525-055A39AA9861}" type="pres">
      <dgm:prSet presAssocID="{2126C609-3926-4226-818A-484225F31E81}" presName="nodeText" presStyleLbl="alignAccFollowNode1" presStyleIdx="2" presStyleCnt="21">
        <dgm:presLayoutVars>
          <dgm:bulletEnabled val="1"/>
        </dgm:presLayoutVars>
      </dgm:prSet>
      <dgm:spPr/>
    </dgm:pt>
    <dgm:pt modelId="{E0552DAB-FE3E-4409-B433-32D762C12FE0}" type="pres">
      <dgm:prSet presAssocID="{DE65A8EA-9228-4C86-9C6D-7216CDCFE75E}" presName="sibTransComposite" presStyleCnt="0"/>
      <dgm:spPr/>
    </dgm:pt>
    <dgm:pt modelId="{5FF100DA-4FF5-44D8-8AB8-90E7FF16DDC2}" type="pres">
      <dgm:prSet presAssocID="{A46C8055-83AA-4EFC-8D5B-2E07F492656C}" presName="compositeNode" presStyleCnt="0"/>
      <dgm:spPr/>
    </dgm:pt>
    <dgm:pt modelId="{DAA5393D-690D-4A18-B902-1FDA40696E61}" type="pres">
      <dgm:prSet presAssocID="{A46C8055-83AA-4EFC-8D5B-2E07F492656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8D31208-E824-40E5-B3A1-FFC841B1D562}" type="pres">
      <dgm:prSet presAssocID="{A46C8055-83AA-4EFC-8D5B-2E07F492656C}" presName="parSh" presStyleCnt="0"/>
      <dgm:spPr/>
    </dgm:pt>
    <dgm:pt modelId="{F3773DF7-4477-4FDF-904A-4C6B454B8F97}" type="pres">
      <dgm:prSet presAssocID="{A46C8055-83AA-4EFC-8D5B-2E07F492656C}" presName="lineNode" presStyleLbl="alignAccFollowNode1" presStyleIdx="3" presStyleCnt="21"/>
      <dgm:spPr/>
    </dgm:pt>
    <dgm:pt modelId="{CD052268-9EDD-4920-95B1-1DDDAF62E137}" type="pres">
      <dgm:prSet presAssocID="{A46C8055-83AA-4EFC-8D5B-2E07F492656C}" presName="lineArrowNode" presStyleLbl="alignAccFollowNode1" presStyleIdx="4" presStyleCnt="21"/>
      <dgm:spPr/>
    </dgm:pt>
    <dgm:pt modelId="{ECB6F518-3324-4895-9801-233CFC4F3DD2}" type="pres">
      <dgm:prSet presAssocID="{9F06216D-B477-4248-B099-6048585F219A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E6B2A850-FF3A-4B78-856F-102AB1C34D31}" type="pres">
      <dgm:prSet presAssocID="{9F06216D-B477-4248-B099-6048585F219A}" presName="spacerBetweenCircleAndCallout" presStyleCnt="0">
        <dgm:presLayoutVars/>
      </dgm:prSet>
      <dgm:spPr/>
    </dgm:pt>
    <dgm:pt modelId="{0EF2ED16-300B-45A0-B520-D405A38AEFBE}" type="pres">
      <dgm:prSet presAssocID="{A46C8055-83AA-4EFC-8D5B-2E07F492656C}" presName="nodeText" presStyleLbl="alignAccFollowNode1" presStyleIdx="5" presStyleCnt="21">
        <dgm:presLayoutVars>
          <dgm:bulletEnabled val="1"/>
        </dgm:presLayoutVars>
      </dgm:prSet>
      <dgm:spPr/>
    </dgm:pt>
    <dgm:pt modelId="{603AC462-832B-43F8-B18B-09C37CF310DB}" type="pres">
      <dgm:prSet presAssocID="{9F06216D-B477-4248-B099-6048585F219A}" presName="sibTransComposite" presStyleCnt="0"/>
      <dgm:spPr/>
    </dgm:pt>
    <dgm:pt modelId="{FB9E7DA1-FF46-4B2A-9A8A-8114E0FC6778}" type="pres">
      <dgm:prSet presAssocID="{5B08C490-E01A-47AC-8A1F-C891862F7802}" presName="compositeNode" presStyleCnt="0"/>
      <dgm:spPr/>
    </dgm:pt>
    <dgm:pt modelId="{AA61E56F-EC69-49E6-A42A-E14AC4B75F95}" type="pres">
      <dgm:prSet presAssocID="{5B08C490-E01A-47AC-8A1F-C891862F780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CD5F71A-05A9-49C9-A485-E88883CA6D64}" type="pres">
      <dgm:prSet presAssocID="{5B08C490-E01A-47AC-8A1F-C891862F7802}" presName="parSh" presStyleCnt="0"/>
      <dgm:spPr/>
    </dgm:pt>
    <dgm:pt modelId="{0B561072-7AE8-4FD8-8BB5-10F99F7D8086}" type="pres">
      <dgm:prSet presAssocID="{5B08C490-E01A-47AC-8A1F-C891862F7802}" presName="lineNode" presStyleLbl="alignAccFollowNode1" presStyleIdx="6" presStyleCnt="21"/>
      <dgm:spPr/>
    </dgm:pt>
    <dgm:pt modelId="{52D39F11-825D-46DD-A667-7E46BF860D61}" type="pres">
      <dgm:prSet presAssocID="{5B08C490-E01A-47AC-8A1F-C891862F7802}" presName="lineArrowNode" presStyleLbl="alignAccFollowNode1" presStyleIdx="7" presStyleCnt="21"/>
      <dgm:spPr/>
    </dgm:pt>
    <dgm:pt modelId="{9F868A9B-DD8C-4263-9352-C6356CBABBFE}" type="pres">
      <dgm:prSet presAssocID="{A39E9108-DE92-4D77-85B7-F39E4F630286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5576FB9A-07C8-4DBE-B512-D745508A70B9}" type="pres">
      <dgm:prSet presAssocID="{A39E9108-DE92-4D77-85B7-F39E4F630286}" presName="spacerBetweenCircleAndCallout" presStyleCnt="0">
        <dgm:presLayoutVars/>
      </dgm:prSet>
      <dgm:spPr/>
    </dgm:pt>
    <dgm:pt modelId="{E70B8DB9-96B1-4904-8B6F-374CDC77BBBB}" type="pres">
      <dgm:prSet presAssocID="{5B08C490-E01A-47AC-8A1F-C891862F7802}" presName="nodeText" presStyleLbl="alignAccFollowNode1" presStyleIdx="8" presStyleCnt="21">
        <dgm:presLayoutVars>
          <dgm:bulletEnabled val="1"/>
        </dgm:presLayoutVars>
      </dgm:prSet>
      <dgm:spPr/>
    </dgm:pt>
    <dgm:pt modelId="{46AF7625-FE58-4D29-9CF8-3F48C3F302FC}" type="pres">
      <dgm:prSet presAssocID="{A39E9108-DE92-4D77-85B7-F39E4F630286}" presName="sibTransComposite" presStyleCnt="0"/>
      <dgm:spPr/>
    </dgm:pt>
    <dgm:pt modelId="{9922DF1E-7362-4BA8-A3E3-6A5774EDBD0B}" type="pres">
      <dgm:prSet presAssocID="{38EAA983-21EC-450B-864C-D25068BA106E}" presName="compositeNode" presStyleCnt="0"/>
      <dgm:spPr/>
    </dgm:pt>
    <dgm:pt modelId="{FEDBCE9A-C696-4B7B-B87A-550A2109C987}" type="pres">
      <dgm:prSet presAssocID="{38EAA983-21EC-450B-864C-D25068BA106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594285C-A32F-43F6-A460-64C4E6E4DCFB}" type="pres">
      <dgm:prSet presAssocID="{38EAA983-21EC-450B-864C-D25068BA106E}" presName="parSh" presStyleCnt="0"/>
      <dgm:spPr/>
    </dgm:pt>
    <dgm:pt modelId="{349EBC3F-0E41-481D-80CD-790CC9F820A8}" type="pres">
      <dgm:prSet presAssocID="{38EAA983-21EC-450B-864C-D25068BA106E}" presName="lineNode" presStyleLbl="alignAccFollowNode1" presStyleIdx="9" presStyleCnt="21"/>
      <dgm:spPr/>
    </dgm:pt>
    <dgm:pt modelId="{A151CFEB-76C3-4917-8608-3361A044944B}" type="pres">
      <dgm:prSet presAssocID="{38EAA983-21EC-450B-864C-D25068BA106E}" presName="lineArrowNode" presStyleLbl="alignAccFollowNode1" presStyleIdx="10" presStyleCnt="21"/>
      <dgm:spPr/>
    </dgm:pt>
    <dgm:pt modelId="{3677BF72-DC89-46E3-86F6-270CAB2DC422}" type="pres">
      <dgm:prSet presAssocID="{4B9DB28B-4CD5-47F1-9C95-D5D97B87F8FB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1CD39744-FD95-4C13-B5FA-16876D95B95D}" type="pres">
      <dgm:prSet presAssocID="{4B9DB28B-4CD5-47F1-9C95-D5D97B87F8FB}" presName="spacerBetweenCircleAndCallout" presStyleCnt="0">
        <dgm:presLayoutVars/>
      </dgm:prSet>
      <dgm:spPr/>
    </dgm:pt>
    <dgm:pt modelId="{C92FC704-4CE1-4571-B212-460A98EB5AEC}" type="pres">
      <dgm:prSet presAssocID="{38EAA983-21EC-450B-864C-D25068BA106E}" presName="nodeText" presStyleLbl="alignAccFollowNode1" presStyleIdx="11" presStyleCnt="21" custScaleX="108097">
        <dgm:presLayoutVars>
          <dgm:bulletEnabled val="1"/>
        </dgm:presLayoutVars>
      </dgm:prSet>
      <dgm:spPr/>
    </dgm:pt>
    <dgm:pt modelId="{139CA352-8A3D-4B67-AC61-E3EBAC200DB5}" type="pres">
      <dgm:prSet presAssocID="{4B9DB28B-4CD5-47F1-9C95-D5D97B87F8FB}" presName="sibTransComposite" presStyleCnt="0"/>
      <dgm:spPr/>
    </dgm:pt>
    <dgm:pt modelId="{19023C26-66FA-40BC-80B8-13B851F6A4D2}" type="pres">
      <dgm:prSet presAssocID="{FDE30159-928C-4EE9-BE50-B50F0CEBB336}" presName="compositeNode" presStyleCnt="0"/>
      <dgm:spPr/>
    </dgm:pt>
    <dgm:pt modelId="{1BE2F382-ABEF-4D00-AD20-C2EACA86A1C1}" type="pres">
      <dgm:prSet presAssocID="{FDE30159-928C-4EE9-BE50-B50F0CEBB3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ED1D95-8A96-4BE1-8D65-C7CF80DE7C77}" type="pres">
      <dgm:prSet presAssocID="{FDE30159-928C-4EE9-BE50-B50F0CEBB336}" presName="parSh" presStyleCnt="0"/>
      <dgm:spPr/>
    </dgm:pt>
    <dgm:pt modelId="{96A5EBB7-0E81-4DB8-8452-628F5C84F5EF}" type="pres">
      <dgm:prSet presAssocID="{FDE30159-928C-4EE9-BE50-B50F0CEBB336}" presName="lineNode" presStyleLbl="alignAccFollowNode1" presStyleIdx="12" presStyleCnt="21"/>
      <dgm:spPr/>
    </dgm:pt>
    <dgm:pt modelId="{4B4D2AE9-F9C0-40F7-9162-CC7E580A24AE}" type="pres">
      <dgm:prSet presAssocID="{FDE30159-928C-4EE9-BE50-B50F0CEBB336}" presName="lineArrowNode" presStyleLbl="alignAccFollowNode1" presStyleIdx="13" presStyleCnt="21"/>
      <dgm:spPr/>
    </dgm:pt>
    <dgm:pt modelId="{2F4F8BE3-2B5F-4AD8-8898-9D62B98D6013}" type="pres">
      <dgm:prSet presAssocID="{07057C50-40A3-4B85-AC7E-4BA77B8A55AE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75ED0E6C-8E06-4912-BBAE-D99BBD427184}" type="pres">
      <dgm:prSet presAssocID="{07057C50-40A3-4B85-AC7E-4BA77B8A55AE}" presName="spacerBetweenCircleAndCallout" presStyleCnt="0">
        <dgm:presLayoutVars/>
      </dgm:prSet>
      <dgm:spPr/>
    </dgm:pt>
    <dgm:pt modelId="{636922F5-71D0-4244-A035-264EAE15A1A6}" type="pres">
      <dgm:prSet presAssocID="{FDE30159-928C-4EE9-BE50-B50F0CEBB336}" presName="nodeText" presStyleLbl="alignAccFollowNode1" presStyleIdx="14" presStyleCnt="21">
        <dgm:presLayoutVars>
          <dgm:bulletEnabled val="1"/>
        </dgm:presLayoutVars>
      </dgm:prSet>
      <dgm:spPr/>
    </dgm:pt>
    <dgm:pt modelId="{D3F9D56D-9CEC-4198-B1D4-3BFD4A98A15D}" type="pres">
      <dgm:prSet presAssocID="{07057C50-40A3-4B85-AC7E-4BA77B8A55AE}" presName="sibTransComposite" presStyleCnt="0"/>
      <dgm:spPr/>
    </dgm:pt>
    <dgm:pt modelId="{E2250F2C-76FF-41F2-B5EC-4FEDE4EE54FC}" type="pres">
      <dgm:prSet presAssocID="{BC83F27E-C6AC-4876-9C8D-59018BE6287E}" presName="compositeNode" presStyleCnt="0"/>
      <dgm:spPr/>
    </dgm:pt>
    <dgm:pt modelId="{F649EFA4-E0ED-47B2-9111-754EE01FE433}" type="pres">
      <dgm:prSet presAssocID="{BC83F27E-C6AC-4876-9C8D-59018BE6287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6CEEB77-38BA-4BCD-A07F-4FFBB90D221F}" type="pres">
      <dgm:prSet presAssocID="{BC83F27E-C6AC-4876-9C8D-59018BE6287E}" presName="parSh" presStyleCnt="0"/>
      <dgm:spPr/>
    </dgm:pt>
    <dgm:pt modelId="{BB310FD1-9848-4DFB-B54F-9711549DBFD2}" type="pres">
      <dgm:prSet presAssocID="{BC83F27E-C6AC-4876-9C8D-59018BE6287E}" presName="lineNode" presStyleLbl="alignAccFollowNode1" presStyleIdx="15" presStyleCnt="21"/>
      <dgm:spPr/>
    </dgm:pt>
    <dgm:pt modelId="{EB2D376D-CFD9-4746-A3D1-77E17B2E7224}" type="pres">
      <dgm:prSet presAssocID="{BC83F27E-C6AC-4876-9C8D-59018BE6287E}" presName="lineArrowNode" presStyleLbl="alignAccFollowNode1" presStyleIdx="16" presStyleCnt="21"/>
      <dgm:spPr/>
    </dgm:pt>
    <dgm:pt modelId="{95F24E93-DB9A-4F1B-A79B-8CAD34D6EDA5}" type="pres">
      <dgm:prSet presAssocID="{1B52EF9D-E5A3-4373-AECA-6C6A77FB0F7E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821401C5-A580-4D6B-9026-0B136F16682F}" type="pres">
      <dgm:prSet presAssocID="{1B52EF9D-E5A3-4373-AECA-6C6A77FB0F7E}" presName="spacerBetweenCircleAndCallout" presStyleCnt="0">
        <dgm:presLayoutVars/>
      </dgm:prSet>
      <dgm:spPr/>
    </dgm:pt>
    <dgm:pt modelId="{C70FE70E-DFE0-45F2-BA56-AA0A32A039DE}" type="pres">
      <dgm:prSet presAssocID="{BC83F27E-C6AC-4876-9C8D-59018BE6287E}" presName="nodeText" presStyleLbl="alignAccFollowNode1" presStyleIdx="17" presStyleCnt="21">
        <dgm:presLayoutVars>
          <dgm:bulletEnabled val="1"/>
        </dgm:presLayoutVars>
      </dgm:prSet>
      <dgm:spPr/>
    </dgm:pt>
    <dgm:pt modelId="{8845B336-E701-4BE1-BAF3-94A7998EC979}" type="pres">
      <dgm:prSet presAssocID="{1B52EF9D-E5A3-4373-AECA-6C6A77FB0F7E}" presName="sibTransComposite" presStyleCnt="0"/>
      <dgm:spPr/>
    </dgm:pt>
    <dgm:pt modelId="{7A41FF47-F591-4CBB-85AC-5A78A98F2DFA}" type="pres">
      <dgm:prSet presAssocID="{53ACE466-745C-49A2-AFC7-117A829C8506}" presName="compositeNode" presStyleCnt="0"/>
      <dgm:spPr/>
    </dgm:pt>
    <dgm:pt modelId="{AAA9D2D2-CCE7-40DF-B5C3-06BB360935A3}" type="pres">
      <dgm:prSet presAssocID="{53ACE466-745C-49A2-AFC7-117A829C850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FC0CA5-2F69-4579-8B30-1B1D3A3F521D}" type="pres">
      <dgm:prSet presAssocID="{53ACE466-745C-49A2-AFC7-117A829C8506}" presName="parSh" presStyleCnt="0"/>
      <dgm:spPr/>
    </dgm:pt>
    <dgm:pt modelId="{20BE0034-91D6-429A-A1CD-88C8220F46BB}" type="pres">
      <dgm:prSet presAssocID="{53ACE466-745C-49A2-AFC7-117A829C8506}" presName="lineNode" presStyleLbl="alignAccFollowNode1" presStyleIdx="18" presStyleCnt="21"/>
      <dgm:spPr/>
    </dgm:pt>
    <dgm:pt modelId="{6150B083-7763-466E-B669-0312DB040246}" type="pres">
      <dgm:prSet presAssocID="{53ACE466-745C-49A2-AFC7-117A829C8506}" presName="lineArrowNode" presStyleLbl="alignAccFollowNode1" presStyleIdx="19" presStyleCnt="21"/>
      <dgm:spPr/>
    </dgm:pt>
    <dgm:pt modelId="{40799A3E-8DCF-48A3-AA88-EB1D586C1A54}" type="pres">
      <dgm:prSet presAssocID="{7E7E26FC-5CEC-41F3-B4A6-5DF17AD28F25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C146C404-E436-44E7-A9EB-7DCB4845938B}" type="pres">
      <dgm:prSet presAssocID="{7E7E26FC-5CEC-41F3-B4A6-5DF17AD28F25}" presName="spacerBetweenCircleAndCallout" presStyleCnt="0">
        <dgm:presLayoutVars/>
      </dgm:prSet>
      <dgm:spPr/>
    </dgm:pt>
    <dgm:pt modelId="{1C458236-465B-4A1C-AB05-66F63E9CC4B1}" type="pres">
      <dgm:prSet presAssocID="{53ACE466-745C-49A2-AFC7-117A829C8506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E79B1A03-60AA-430E-AB5E-13BEBE9C9472}" type="presOf" srcId="{53ACE466-745C-49A2-AFC7-117A829C8506}" destId="{1C458236-465B-4A1C-AB05-66F63E9CC4B1}" srcOrd="0" destOrd="0" presId="urn:microsoft.com/office/officeart/2016/7/layout/LinearArrowProcessNumbered"/>
    <dgm:cxn modelId="{89A5A51C-B278-4A16-802D-FDD399210B42}" srcId="{DEF92252-8C3E-4B5A-9547-DD70E1EEAD8E}" destId="{BC83F27E-C6AC-4876-9C8D-59018BE6287E}" srcOrd="5" destOrd="0" parTransId="{236A9902-AAF6-40DC-BA44-7964012B4489}" sibTransId="{1B52EF9D-E5A3-4373-AECA-6C6A77FB0F7E}"/>
    <dgm:cxn modelId="{1D49DB39-E0BD-4456-996D-4CAD858C64BA}" type="presOf" srcId="{5B08C490-E01A-47AC-8A1F-C891862F7802}" destId="{E70B8DB9-96B1-4904-8B6F-374CDC77BBBB}" srcOrd="0" destOrd="0" presId="urn:microsoft.com/office/officeart/2016/7/layout/LinearArrowProcessNumbered"/>
    <dgm:cxn modelId="{FA66003A-5C32-4AA8-906B-B9608186C8CB}" type="presOf" srcId="{1B52EF9D-E5A3-4373-AECA-6C6A77FB0F7E}" destId="{95F24E93-DB9A-4F1B-A79B-8CAD34D6EDA5}" srcOrd="0" destOrd="0" presId="urn:microsoft.com/office/officeart/2016/7/layout/LinearArrowProcessNumbered"/>
    <dgm:cxn modelId="{AD030D3B-53E2-4387-837B-CD302F0F996B}" type="presOf" srcId="{A39E9108-DE92-4D77-85B7-F39E4F630286}" destId="{9F868A9B-DD8C-4263-9352-C6356CBABBFE}" srcOrd="0" destOrd="0" presId="urn:microsoft.com/office/officeart/2016/7/layout/LinearArrowProcessNumbered"/>
    <dgm:cxn modelId="{633A305E-D6D8-4FFF-BFD8-05A717A38632}" srcId="{DEF92252-8C3E-4B5A-9547-DD70E1EEAD8E}" destId="{FDE30159-928C-4EE9-BE50-B50F0CEBB336}" srcOrd="4" destOrd="0" parTransId="{1B096EDE-C796-4298-8E66-B7C683AE6F9A}" sibTransId="{07057C50-40A3-4B85-AC7E-4BA77B8A55AE}"/>
    <dgm:cxn modelId="{7346E245-9162-4C45-B710-8C2D89A987C3}" type="presOf" srcId="{38EAA983-21EC-450B-864C-D25068BA106E}" destId="{C92FC704-4CE1-4571-B212-460A98EB5AEC}" srcOrd="0" destOrd="0" presId="urn:microsoft.com/office/officeart/2016/7/layout/LinearArrowProcessNumbered"/>
    <dgm:cxn modelId="{EC9C3B49-0FD3-48B5-961B-49AEBED51B6F}" type="presOf" srcId="{2126C609-3926-4226-818A-484225F31E81}" destId="{C6D9950F-C8C4-41CE-8525-055A39AA9861}" srcOrd="0" destOrd="0" presId="urn:microsoft.com/office/officeart/2016/7/layout/LinearArrowProcessNumbered"/>
    <dgm:cxn modelId="{827D366C-FD98-46D0-B882-FD6BFE363E94}" type="presOf" srcId="{FDE30159-928C-4EE9-BE50-B50F0CEBB336}" destId="{636922F5-71D0-4244-A035-264EAE15A1A6}" srcOrd="0" destOrd="0" presId="urn:microsoft.com/office/officeart/2016/7/layout/LinearArrowProcessNumbered"/>
    <dgm:cxn modelId="{486F446C-B7D2-4435-A6EC-95C4CFF80158}" type="presOf" srcId="{A46C8055-83AA-4EFC-8D5B-2E07F492656C}" destId="{0EF2ED16-300B-45A0-B520-D405A38AEFBE}" srcOrd="0" destOrd="0" presId="urn:microsoft.com/office/officeart/2016/7/layout/LinearArrowProcessNumbered"/>
    <dgm:cxn modelId="{704E844F-A2EC-47D7-8B10-4363D013494C}" type="presOf" srcId="{7E7E26FC-5CEC-41F3-B4A6-5DF17AD28F25}" destId="{40799A3E-8DCF-48A3-AA88-EB1D586C1A54}" srcOrd="0" destOrd="0" presId="urn:microsoft.com/office/officeart/2016/7/layout/LinearArrowProcessNumbered"/>
    <dgm:cxn modelId="{49823257-DD45-4AA9-9173-607C174EA2C8}" srcId="{DEF92252-8C3E-4B5A-9547-DD70E1EEAD8E}" destId="{2126C609-3926-4226-818A-484225F31E81}" srcOrd="0" destOrd="0" parTransId="{586411CF-B0C6-4EB8-9A33-FC39E16C93D2}" sibTransId="{DE65A8EA-9228-4C86-9C6D-7216CDCFE75E}"/>
    <dgm:cxn modelId="{FB8D6358-6C10-489E-9386-E1BD8B843061}" type="presOf" srcId="{4B9DB28B-4CD5-47F1-9C95-D5D97B87F8FB}" destId="{3677BF72-DC89-46E3-86F6-270CAB2DC422}" srcOrd="0" destOrd="0" presId="urn:microsoft.com/office/officeart/2016/7/layout/LinearArrowProcessNumbered"/>
    <dgm:cxn modelId="{D3876384-2E2B-4EC0-94FE-2F7CF6634B9A}" srcId="{DEF92252-8C3E-4B5A-9547-DD70E1EEAD8E}" destId="{38EAA983-21EC-450B-864C-D25068BA106E}" srcOrd="3" destOrd="0" parTransId="{0286D0E5-44A6-47D9-AB17-2CA118849951}" sibTransId="{4B9DB28B-4CD5-47F1-9C95-D5D97B87F8FB}"/>
    <dgm:cxn modelId="{A4EEF089-3982-4B45-A40D-CB0A8BE51244}" srcId="{DEF92252-8C3E-4B5A-9547-DD70E1EEAD8E}" destId="{5B08C490-E01A-47AC-8A1F-C891862F7802}" srcOrd="2" destOrd="0" parTransId="{F30CACEA-3A40-4085-8BEF-4D5A4AC4BA61}" sibTransId="{A39E9108-DE92-4D77-85B7-F39E4F630286}"/>
    <dgm:cxn modelId="{C56D8393-C0F8-4E2E-B768-146E71B53074}" type="presOf" srcId="{DEF92252-8C3E-4B5A-9547-DD70E1EEAD8E}" destId="{C352D94D-51C5-4967-9250-A9AEFD839D50}" srcOrd="0" destOrd="0" presId="urn:microsoft.com/office/officeart/2016/7/layout/LinearArrowProcessNumbered"/>
    <dgm:cxn modelId="{A3D728CB-3E60-4339-8E71-2AE0D367A0CE}" srcId="{DEF92252-8C3E-4B5A-9547-DD70E1EEAD8E}" destId="{A46C8055-83AA-4EFC-8D5B-2E07F492656C}" srcOrd="1" destOrd="0" parTransId="{DC10F07C-486C-440B-BE3F-7C62D299E15D}" sibTransId="{9F06216D-B477-4248-B099-6048585F219A}"/>
    <dgm:cxn modelId="{3A7150CE-BDA9-486B-A07E-8ED339DB537B}" type="presOf" srcId="{DE65A8EA-9228-4C86-9C6D-7216CDCFE75E}" destId="{C9827271-30B5-4380-A678-ABBB05475FB0}" srcOrd="0" destOrd="0" presId="urn:microsoft.com/office/officeart/2016/7/layout/LinearArrowProcessNumbered"/>
    <dgm:cxn modelId="{7A9147D9-F128-42FB-9DBD-41B6BE6DD2BB}" type="presOf" srcId="{07057C50-40A3-4B85-AC7E-4BA77B8A55AE}" destId="{2F4F8BE3-2B5F-4AD8-8898-9D62B98D6013}" srcOrd="0" destOrd="0" presId="urn:microsoft.com/office/officeart/2016/7/layout/LinearArrowProcessNumbered"/>
    <dgm:cxn modelId="{4B4284DF-C43B-453D-8C8B-6A48F736183A}" srcId="{DEF92252-8C3E-4B5A-9547-DD70E1EEAD8E}" destId="{53ACE466-745C-49A2-AFC7-117A829C8506}" srcOrd="6" destOrd="0" parTransId="{75F623C0-B148-4F8B-B059-BC00BAEFDC94}" sibTransId="{7E7E26FC-5CEC-41F3-B4A6-5DF17AD28F25}"/>
    <dgm:cxn modelId="{1FDDB0E6-A444-424E-960D-71192BB9973C}" type="presOf" srcId="{BC83F27E-C6AC-4876-9C8D-59018BE6287E}" destId="{C70FE70E-DFE0-45F2-BA56-AA0A32A039DE}" srcOrd="0" destOrd="0" presId="urn:microsoft.com/office/officeart/2016/7/layout/LinearArrowProcessNumbered"/>
    <dgm:cxn modelId="{00C954FA-8F60-4411-8868-016DCA23770C}" type="presOf" srcId="{9F06216D-B477-4248-B099-6048585F219A}" destId="{ECB6F518-3324-4895-9801-233CFC4F3DD2}" srcOrd="0" destOrd="0" presId="urn:microsoft.com/office/officeart/2016/7/layout/LinearArrowProcessNumbered"/>
    <dgm:cxn modelId="{E5A8A9C3-D32F-4598-B11E-695A28678E49}" type="presParOf" srcId="{C352D94D-51C5-4967-9250-A9AEFD839D50}" destId="{FE73FD7E-3300-477E-9CED-FE3942CBED5A}" srcOrd="0" destOrd="0" presId="urn:microsoft.com/office/officeart/2016/7/layout/LinearArrowProcessNumbered"/>
    <dgm:cxn modelId="{D4BC7C3C-2DF8-4D2A-A749-BEF250E42183}" type="presParOf" srcId="{FE73FD7E-3300-477E-9CED-FE3942CBED5A}" destId="{836424AC-B058-4744-917D-5D4BDECFB7FA}" srcOrd="0" destOrd="0" presId="urn:microsoft.com/office/officeart/2016/7/layout/LinearArrowProcessNumbered"/>
    <dgm:cxn modelId="{E155CFE2-328B-43D0-A00D-8D8CB43E0B9C}" type="presParOf" srcId="{FE73FD7E-3300-477E-9CED-FE3942CBED5A}" destId="{EC978C53-DD48-4193-864D-EB69389A3A5A}" srcOrd="1" destOrd="0" presId="urn:microsoft.com/office/officeart/2016/7/layout/LinearArrowProcessNumbered"/>
    <dgm:cxn modelId="{71D7D764-CCE1-454B-86FD-DB15379755A5}" type="presParOf" srcId="{EC978C53-DD48-4193-864D-EB69389A3A5A}" destId="{F7A6EF9E-9D57-4ED6-8294-7DDE67933CFE}" srcOrd="0" destOrd="0" presId="urn:microsoft.com/office/officeart/2016/7/layout/LinearArrowProcessNumbered"/>
    <dgm:cxn modelId="{2FEB734E-775F-428F-8D9B-2898E63AA0DD}" type="presParOf" srcId="{EC978C53-DD48-4193-864D-EB69389A3A5A}" destId="{9A8A3139-580A-43BD-AF93-FDF57F030073}" srcOrd="1" destOrd="0" presId="urn:microsoft.com/office/officeart/2016/7/layout/LinearArrowProcessNumbered"/>
    <dgm:cxn modelId="{E6FFEF1B-B0EE-44B7-AA42-8505F1E1185C}" type="presParOf" srcId="{EC978C53-DD48-4193-864D-EB69389A3A5A}" destId="{C9827271-30B5-4380-A678-ABBB05475FB0}" srcOrd="2" destOrd="0" presId="urn:microsoft.com/office/officeart/2016/7/layout/LinearArrowProcessNumbered"/>
    <dgm:cxn modelId="{4E1E14B6-50A3-4787-9D38-16C970EE20DE}" type="presParOf" srcId="{EC978C53-DD48-4193-864D-EB69389A3A5A}" destId="{E7A19A25-F65B-4388-B973-08FA7391E78A}" srcOrd="3" destOrd="0" presId="urn:microsoft.com/office/officeart/2016/7/layout/LinearArrowProcessNumbered"/>
    <dgm:cxn modelId="{1C3DE3D6-2B00-463E-BA60-A8739BFC7DE4}" type="presParOf" srcId="{FE73FD7E-3300-477E-9CED-FE3942CBED5A}" destId="{C6D9950F-C8C4-41CE-8525-055A39AA9861}" srcOrd="2" destOrd="0" presId="urn:microsoft.com/office/officeart/2016/7/layout/LinearArrowProcessNumbered"/>
    <dgm:cxn modelId="{DB9BC31F-4D8B-4335-BB91-F062E5FE85D3}" type="presParOf" srcId="{C352D94D-51C5-4967-9250-A9AEFD839D50}" destId="{E0552DAB-FE3E-4409-B433-32D762C12FE0}" srcOrd="1" destOrd="0" presId="urn:microsoft.com/office/officeart/2016/7/layout/LinearArrowProcessNumbered"/>
    <dgm:cxn modelId="{A5DEDD05-6171-42FB-AA4F-8A4174B3C286}" type="presParOf" srcId="{C352D94D-51C5-4967-9250-A9AEFD839D50}" destId="{5FF100DA-4FF5-44D8-8AB8-90E7FF16DDC2}" srcOrd="2" destOrd="0" presId="urn:microsoft.com/office/officeart/2016/7/layout/LinearArrowProcessNumbered"/>
    <dgm:cxn modelId="{506A5B72-6D1F-443A-9A4D-D03BAAEB6862}" type="presParOf" srcId="{5FF100DA-4FF5-44D8-8AB8-90E7FF16DDC2}" destId="{DAA5393D-690D-4A18-B902-1FDA40696E61}" srcOrd="0" destOrd="0" presId="urn:microsoft.com/office/officeart/2016/7/layout/LinearArrowProcessNumbered"/>
    <dgm:cxn modelId="{0BB748FD-4732-46DB-803F-D2AB3A10E76A}" type="presParOf" srcId="{5FF100DA-4FF5-44D8-8AB8-90E7FF16DDC2}" destId="{28D31208-E824-40E5-B3A1-FFC841B1D562}" srcOrd="1" destOrd="0" presId="urn:microsoft.com/office/officeart/2016/7/layout/LinearArrowProcessNumbered"/>
    <dgm:cxn modelId="{B765E41E-5BBF-4951-B3B1-80063C63C4BF}" type="presParOf" srcId="{28D31208-E824-40E5-B3A1-FFC841B1D562}" destId="{F3773DF7-4477-4FDF-904A-4C6B454B8F97}" srcOrd="0" destOrd="0" presId="urn:microsoft.com/office/officeart/2016/7/layout/LinearArrowProcessNumbered"/>
    <dgm:cxn modelId="{5512DD08-141A-46EA-A5C3-D065F0F9A330}" type="presParOf" srcId="{28D31208-E824-40E5-B3A1-FFC841B1D562}" destId="{CD052268-9EDD-4920-95B1-1DDDAF62E137}" srcOrd="1" destOrd="0" presId="urn:microsoft.com/office/officeart/2016/7/layout/LinearArrowProcessNumbered"/>
    <dgm:cxn modelId="{BB5393BB-34EB-4505-950E-0908CAAF683E}" type="presParOf" srcId="{28D31208-E824-40E5-B3A1-FFC841B1D562}" destId="{ECB6F518-3324-4895-9801-233CFC4F3DD2}" srcOrd="2" destOrd="0" presId="urn:microsoft.com/office/officeart/2016/7/layout/LinearArrowProcessNumbered"/>
    <dgm:cxn modelId="{FD2C0E33-65C5-4742-8A65-6E8B09F19D1B}" type="presParOf" srcId="{28D31208-E824-40E5-B3A1-FFC841B1D562}" destId="{E6B2A850-FF3A-4B78-856F-102AB1C34D31}" srcOrd="3" destOrd="0" presId="urn:microsoft.com/office/officeart/2016/7/layout/LinearArrowProcessNumbered"/>
    <dgm:cxn modelId="{FB579603-C1DB-45D5-A391-CB3A784E0C95}" type="presParOf" srcId="{5FF100DA-4FF5-44D8-8AB8-90E7FF16DDC2}" destId="{0EF2ED16-300B-45A0-B520-D405A38AEFBE}" srcOrd="2" destOrd="0" presId="urn:microsoft.com/office/officeart/2016/7/layout/LinearArrowProcessNumbered"/>
    <dgm:cxn modelId="{FBDE1F7F-6C14-49FA-A9C1-7965DD98CFBA}" type="presParOf" srcId="{C352D94D-51C5-4967-9250-A9AEFD839D50}" destId="{603AC462-832B-43F8-B18B-09C37CF310DB}" srcOrd="3" destOrd="0" presId="urn:microsoft.com/office/officeart/2016/7/layout/LinearArrowProcessNumbered"/>
    <dgm:cxn modelId="{86A6B732-E303-4005-B004-61AED41ADBE1}" type="presParOf" srcId="{C352D94D-51C5-4967-9250-A9AEFD839D50}" destId="{FB9E7DA1-FF46-4B2A-9A8A-8114E0FC6778}" srcOrd="4" destOrd="0" presId="urn:microsoft.com/office/officeart/2016/7/layout/LinearArrowProcessNumbered"/>
    <dgm:cxn modelId="{1B78C775-5263-447F-B77C-CA1015775E48}" type="presParOf" srcId="{FB9E7DA1-FF46-4B2A-9A8A-8114E0FC6778}" destId="{AA61E56F-EC69-49E6-A42A-E14AC4B75F95}" srcOrd="0" destOrd="0" presId="urn:microsoft.com/office/officeart/2016/7/layout/LinearArrowProcessNumbered"/>
    <dgm:cxn modelId="{620FEC3F-0EB0-4EB2-9E37-E4C902CA8D17}" type="presParOf" srcId="{FB9E7DA1-FF46-4B2A-9A8A-8114E0FC6778}" destId="{CCD5F71A-05A9-49C9-A485-E88883CA6D64}" srcOrd="1" destOrd="0" presId="urn:microsoft.com/office/officeart/2016/7/layout/LinearArrowProcessNumbered"/>
    <dgm:cxn modelId="{ECCE028E-2844-44FD-9258-B19BAF15AF10}" type="presParOf" srcId="{CCD5F71A-05A9-49C9-A485-E88883CA6D64}" destId="{0B561072-7AE8-4FD8-8BB5-10F99F7D8086}" srcOrd="0" destOrd="0" presId="urn:microsoft.com/office/officeart/2016/7/layout/LinearArrowProcessNumbered"/>
    <dgm:cxn modelId="{6E0E5C7A-E1D3-4DCA-901C-F96712FCCA69}" type="presParOf" srcId="{CCD5F71A-05A9-49C9-A485-E88883CA6D64}" destId="{52D39F11-825D-46DD-A667-7E46BF860D61}" srcOrd="1" destOrd="0" presId="urn:microsoft.com/office/officeart/2016/7/layout/LinearArrowProcessNumbered"/>
    <dgm:cxn modelId="{B027ED7A-3143-46BF-BAA9-37FCFFEE540B}" type="presParOf" srcId="{CCD5F71A-05A9-49C9-A485-E88883CA6D64}" destId="{9F868A9B-DD8C-4263-9352-C6356CBABBFE}" srcOrd="2" destOrd="0" presId="urn:microsoft.com/office/officeart/2016/7/layout/LinearArrowProcessNumbered"/>
    <dgm:cxn modelId="{6844C6C6-07E9-4AEB-AF26-2492D67A4701}" type="presParOf" srcId="{CCD5F71A-05A9-49C9-A485-E88883CA6D64}" destId="{5576FB9A-07C8-4DBE-B512-D745508A70B9}" srcOrd="3" destOrd="0" presId="urn:microsoft.com/office/officeart/2016/7/layout/LinearArrowProcessNumbered"/>
    <dgm:cxn modelId="{81859FC5-D9FE-4EDC-BAD4-BC7F27D63276}" type="presParOf" srcId="{FB9E7DA1-FF46-4B2A-9A8A-8114E0FC6778}" destId="{E70B8DB9-96B1-4904-8B6F-374CDC77BBBB}" srcOrd="2" destOrd="0" presId="urn:microsoft.com/office/officeart/2016/7/layout/LinearArrowProcessNumbered"/>
    <dgm:cxn modelId="{EB016331-2AEF-4DC7-9022-4000B3A29BEC}" type="presParOf" srcId="{C352D94D-51C5-4967-9250-A9AEFD839D50}" destId="{46AF7625-FE58-4D29-9CF8-3F48C3F302FC}" srcOrd="5" destOrd="0" presId="urn:microsoft.com/office/officeart/2016/7/layout/LinearArrowProcessNumbered"/>
    <dgm:cxn modelId="{1B4CBEC3-A235-46AB-89FD-C87ED720E05D}" type="presParOf" srcId="{C352D94D-51C5-4967-9250-A9AEFD839D50}" destId="{9922DF1E-7362-4BA8-A3E3-6A5774EDBD0B}" srcOrd="6" destOrd="0" presId="urn:microsoft.com/office/officeart/2016/7/layout/LinearArrowProcessNumbered"/>
    <dgm:cxn modelId="{892424EB-3F94-42FA-9735-80423AEF9ABE}" type="presParOf" srcId="{9922DF1E-7362-4BA8-A3E3-6A5774EDBD0B}" destId="{FEDBCE9A-C696-4B7B-B87A-550A2109C987}" srcOrd="0" destOrd="0" presId="urn:microsoft.com/office/officeart/2016/7/layout/LinearArrowProcessNumbered"/>
    <dgm:cxn modelId="{5BB03BF5-5BA7-41D6-9F72-83A73C5F3226}" type="presParOf" srcId="{9922DF1E-7362-4BA8-A3E3-6A5774EDBD0B}" destId="{C594285C-A32F-43F6-A460-64C4E6E4DCFB}" srcOrd="1" destOrd="0" presId="urn:microsoft.com/office/officeart/2016/7/layout/LinearArrowProcessNumbered"/>
    <dgm:cxn modelId="{C7C7EC03-241E-4896-B16A-17EA0880F06D}" type="presParOf" srcId="{C594285C-A32F-43F6-A460-64C4E6E4DCFB}" destId="{349EBC3F-0E41-481D-80CD-790CC9F820A8}" srcOrd="0" destOrd="0" presId="urn:microsoft.com/office/officeart/2016/7/layout/LinearArrowProcessNumbered"/>
    <dgm:cxn modelId="{EC286A6D-74FB-4BB7-8719-1521BFEFE681}" type="presParOf" srcId="{C594285C-A32F-43F6-A460-64C4E6E4DCFB}" destId="{A151CFEB-76C3-4917-8608-3361A044944B}" srcOrd="1" destOrd="0" presId="urn:microsoft.com/office/officeart/2016/7/layout/LinearArrowProcessNumbered"/>
    <dgm:cxn modelId="{BBB465C7-DE92-4A0A-94E6-B6BF17EFFEC3}" type="presParOf" srcId="{C594285C-A32F-43F6-A460-64C4E6E4DCFB}" destId="{3677BF72-DC89-46E3-86F6-270CAB2DC422}" srcOrd="2" destOrd="0" presId="urn:microsoft.com/office/officeart/2016/7/layout/LinearArrowProcessNumbered"/>
    <dgm:cxn modelId="{FBFA158B-4A16-44C1-BE4C-9832172BBE5C}" type="presParOf" srcId="{C594285C-A32F-43F6-A460-64C4E6E4DCFB}" destId="{1CD39744-FD95-4C13-B5FA-16876D95B95D}" srcOrd="3" destOrd="0" presId="urn:microsoft.com/office/officeart/2016/7/layout/LinearArrowProcessNumbered"/>
    <dgm:cxn modelId="{6B73C96D-C399-4953-87FF-4C522B7D5070}" type="presParOf" srcId="{9922DF1E-7362-4BA8-A3E3-6A5774EDBD0B}" destId="{C92FC704-4CE1-4571-B212-460A98EB5AEC}" srcOrd="2" destOrd="0" presId="urn:microsoft.com/office/officeart/2016/7/layout/LinearArrowProcessNumbered"/>
    <dgm:cxn modelId="{115412AF-137D-4DF3-8C40-3DE2665EF582}" type="presParOf" srcId="{C352D94D-51C5-4967-9250-A9AEFD839D50}" destId="{139CA352-8A3D-4B67-AC61-E3EBAC200DB5}" srcOrd="7" destOrd="0" presId="urn:microsoft.com/office/officeart/2016/7/layout/LinearArrowProcessNumbered"/>
    <dgm:cxn modelId="{CAB2DFA9-F884-4830-8337-0BEA71FC793E}" type="presParOf" srcId="{C352D94D-51C5-4967-9250-A9AEFD839D50}" destId="{19023C26-66FA-40BC-80B8-13B851F6A4D2}" srcOrd="8" destOrd="0" presId="urn:microsoft.com/office/officeart/2016/7/layout/LinearArrowProcessNumbered"/>
    <dgm:cxn modelId="{73183DF4-2739-4C7B-A4D5-B3D5BDE5B02F}" type="presParOf" srcId="{19023C26-66FA-40BC-80B8-13B851F6A4D2}" destId="{1BE2F382-ABEF-4D00-AD20-C2EACA86A1C1}" srcOrd="0" destOrd="0" presId="urn:microsoft.com/office/officeart/2016/7/layout/LinearArrowProcessNumbered"/>
    <dgm:cxn modelId="{0B205475-D392-43D5-B6DB-29A3EA531305}" type="presParOf" srcId="{19023C26-66FA-40BC-80B8-13B851F6A4D2}" destId="{7DED1D95-8A96-4BE1-8D65-C7CF80DE7C77}" srcOrd="1" destOrd="0" presId="urn:microsoft.com/office/officeart/2016/7/layout/LinearArrowProcessNumbered"/>
    <dgm:cxn modelId="{ED7547B7-8E0C-4448-80F8-DD85A8264C10}" type="presParOf" srcId="{7DED1D95-8A96-4BE1-8D65-C7CF80DE7C77}" destId="{96A5EBB7-0E81-4DB8-8452-628F5C84F5EF}" srcOrd="0" destOrd="0" presId="urn:microsoft.com/office/officeart/2016/7/layout/LinearArrowProcessNumbered"/>
    <dgm:cxn modelId="{290D7FC3-DF01-4849-B1B3-5DBD15C9D768}" type="presParOf" srcId="{7DED1D95-8A96-4BE1-8D65-C7CF80DE7C77}" destId="{4B4D2AE9-F9C0-40F7-9162-CC7E580A24AE}" srcOrd="1" destOrd="0" presId="urn:microsoft.com/office/officeart/2016/7/layout/LinearArrowProcessNumbered"/>
    <dgm:cxn modelId="{FACF96F5-4F99-4D20-99C9-71297FADD4A1}" type="presParOf" srcId="{7DED1D95-8A96-4BE1-8D65-C7CF80DE7C77}" destId="{2F4F8BE3-2B5F-4AD8-8898-9D62B98D6013}" srcOrd="2" destOrd="0" presId="urn:microsoft.com/office/officeart/2016/7/layout/LinearArrowProcessNumbered"/>
    <dgm:cxn modelId="{8560BF20-4FD7-44A9-9C5C-FEDA0893CECA}" type="presParOf" srcId="{7DED1D95-8A96-4BE1-8D65-C7CF80DE7C77}" destId="{75ED0E6C-8E06-4912-BBAE-D99BBD427184}" srcOrd="3" destOrd="0" presId="urn:microsoft.com/office/officeart/2016/7/layout/LinearArrowProcessNumbered"/>
    <dgm:cxn modelId="{1731DDE3-0197-4C87-A73A-281065979EB5}" type="presParOf" srcId="{19023C26-66FA-40BC-80B8-13B851F6A4D2}" destId="{636922F5-71D0-4244-A035-264EAE15A1A6}" srcOrd="2" destOrd="0" presId="urn:microsoft.com/office/officeart/2016/7/layout/LinearArrowProcessNumbered"/>
    <dgm:cxn modelId="{52837626-4A18-490B-8B00-9361781BAC57}" type="presParOf" srcId="{C352D94D-51C5-4967-9250-A9AEFD839D50}" destId="{D3F9D56D-9CEC-4198-B1D4-3BFD4A98A15D}" srcOrd="9" destOrd="0" presId="urn:microsoft.com/office/officeart/2016/7/layout/LinearArrowProcessNumbered"/>
    <dgm:cxn modelId="{4708D742-AA23-47F3-8598-34DC6D59C872}" type="presParOf" srcId="{C352D94D-51C5-4967-9250-A9AEFD839D50}" destId="{E2250F2C-76FF-41F2-B5EC-4FEDE4EE54FC}" srcOrd="10" destOrd="0" presId="urn:microsoft.com/office/officeart/2016/7/layout/LinearArrowProcessNumbered"/>
    <dgm:cxn modelId="{A2C324EC-3D53-4E1F-B90B-8F4A3CC1F6F2}" type="presParOf" srcId="{E2250F2C-76FF-41F2-B5EC-4FEDE4EE54FC}" destId="{F649EFA4-E0ED-47B2-9111-754EE01FE433}" srcOrd="0" destOrd="0" presId="urn:microsoft.com/office/officeart/2016/7/layout/LinearArrowProcessNumbered"/>
    <dgm:cxn modelId="{F493EED6-DC4F-46E0-9404-8D333B6D5435}" type="presParOf" srcId="{E2250F2C-76FF-41F2-B5EC-4FEDE4EE54FC}" destId="{56CEEB77-38BA-4BCD-A07F-4FFBB90D221F}" srcOrd="1" destOrd="0" presId="urn:microsoft.com/office/officeart/2016/7/layout/LinearArrowProcessNumbered"/>
    <dgm:cxn modelId="{EF07D6B4-C6BF-4DEA-89A4-70E7722A8BBE}" type="presParOf" srcId="{56CEEB77-38BA-4BCD-A07F-4FFBB90D221F}" destId="{BB310FD1-9848-4DFB-B54F-9711549DBFD2}" srcOrd="0" destOrd="0" presId="urn:microsoft.com/office/officeart/2016/7/layout/LinearArrowProcessNumbered"/>
    <dgm:cxn modelId="{602F0202-6EAA-49CB-A351-7F00BCB96068}" type="presParOf" srcId="{56CEEB77-38BA-4BCD-A07F-4FFBB90D221F}" destId="{EB2D376D-CFD9-4746-A3D1-77E17B2E7224}" srcOrd="1" destOrd="0" presId="urn:microsoft.com/office/officeart/2016/7/layout/LinearArrowProcessNumbered"/>
    <dgm:cxn modelId="{CD78769C-07BF-4457-BCA8-F55B9604B245}" type="presParOf" srcId="{56CEEB77-38BA-4BCD-A07F-4FFBB90D221F}" destId="{95F24E93-DB9A-4F1B-A79B-8CAD34D6EDA5}" srcOrd="2" destOrd="0" presId="urn:microsoft.com/office/officeart/2016/7/layout/LinearArrowProcessNumbered"/>
    <dgm:cxn modelId="{CC5A353E-81FF-4B82-9E0C-D8A9A5CC56F3}" type="presParOf" srcId="{56CEEB77-38BA-4BCD-A07F-4FFBB90D221F}" destId="{821401C5-A580-4D6B-9026-0B136F16682F}" srcOrd="3" destOrd="0" presId="urn:microsoft.com/office/officeart/2016/7/layout/LinearArrowProcessNumbered"/>
    <dgm:cxn modelId="{C1399864-A583-4220-9DDC-A9FB15F03915}" type="presParOf" srcId="{E2250F2C-76FF-41F2-B5EC-4FEDE4EE54FC}" destId="{C70FE70E-DFE0-45F2-BA56-AA0A32A039DE}" srcOrd="2" destOrd="0" presId="urn:microsoft.com/office/officeart/2016/7/layout/LinearArrowProcessNumbered"/>
    <dgm:cxn modelId="{F52FCDC1-1AE9-4919-819A-CD0CF3B71303}" type="presParOf" srcId="{C352D94D-51C5-4967-9250-A9AEFD839D50}" destId="{8845B336-E701-4BE1-BAF3-94A7998EC979}" srcOrd="11" destOrd="0" presId="urn:microsoft.com/office/officeart/2016/7/layout/LinearArrowProcessNumbered"/>
    <dgm:cxn modelId="{B6EF6785-250B-435F-BD34-522CB7A42073}" type="presParOf" srcId="{C352D94D-51C5-4967-9250-A9AEFD839D50}" destId="{7A41FF47-F591-4CBB-85AC-5A78A98F2DFA}" srcOrd="12" destOrd="0" presId="urn:microsoft.com/office/officeart/2016/7/layout/LinearArrowProcessNumbered"/>
    <dgm:cxn modelId="{2E3C84F2-3163-4291-B29A-76FFEC75AF13}" type="presParOf" srcId="{7A41FF47-F591-4CBB-85AC-5A78A98F2DFA}" destId="{AAA9D2D2-CCE7-40DF-B5C3-06BB360935A3}" srcOrd="0" destOrd="0" presId="urn:microsoft.com/office/officeart/2016/7/layout/LinearArrowProcessNumbered"/>
    <dgm:cxn modelId="{A3884057-ADDB-4353-A1C1-22CEFD473654}" type="presParOf" srcId="{7A41FF47-F591-4CBB-85AC-5A78A98F2DFA}" destId="{CBFC0CA5-2F69-4579-8B30-1B1D3A3F521D}" srcOrd="1" destOrd="0" presId="urn:microsoft.com/office/officeart/2016/7/layout/LinearArrowProcessNumbered"/>
    <dgm:cxn modelId="{D206E0ED-4180-42B0-93F2-1B1C7A3904AB}" type="presParOf" srcId="{CBFC0CA5-2F69-4579-8B30-1B1D3A3F521D}" destId="{20BE0034-91D6-429A-A1CD-88C8220F46BB}" srcOrd="0" destOrd="0" presId="urn:microsoft.com/office/officeart/2016/7/layout/LinearArrowProcessNumbered"/>
    <dgm:cxn modelId="{0F22EF3E-FB86-41D9-80A0-A47B92BF407A}" type="presParOf" srcId="{CBFC0CA5-2F69-4579-8B30-1B1D3A3F521D}" destId="{6150B083-7763-466E-B669-0312DB040246}" srcOrd="1" destOrd="0" presId="urn:microsoft.com/office/officeart/2016/7/layout/LinearArrowProcessNumbered"/>
    <dgm:cxn modelId="{39182850-8212-486F-A800-F79FEC1DEF8A}" type="presParOf" srcId="{CBFC0CA5-2F69-4579-8B30-1B1D3A3F521D}" destId="{40799A3E-8DCF-48A3-AA88-EB1D586C1A54}" srcOrd="2" destOrd="0" presId="urn:microsoft.com/office/officeart/2016/7/layout/LinearArrowProcessNumbered"/>
    <dgm:cxn modelId="{6F39BD08-FB9A-4474-8C17-DBB5C96E9F0C}" type="presParOf" srcId="{CBFC0CA5-2F69-4579-8B30-1B1D3A3F521D}" destId="{C146C404-E436-44E7-A9EB-7DCB4845938B}" srcOrd="3" destOrd="0" presId="urn:microsoft.com/office/officeart/2016/7/layout/LinearArrowProcessNumbered"/>
    <dgm:cxn modelId="{A1638750-1907-4F03-89F0-72EEFDE3B7AC}" type="presParOf" srcId="{7A41FF47-F591-4CBB-85AC-5A78A98F2DFA}" destId="{1C458236-465B-4A1C-AB05-66F63E9CC4B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6EF9E-9D57-4ED6-8294-7DDE67933CFE}">
      <dsp:nvSpPr>
        <dsp:cNvPr id="0" name=""/>
        <dsp:cNvSpPr/>
      </dsp:nvSpPr>
      <dsp:spPr>
        <a:xfrm>
          <a:off x="752742" y="1110003"/>
          <a:ext cx="59297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A3139-580A-43BD-AF93-FDF57F030073}">
      <dsp:nvSpPr>
        <dsp:cNvPr id="0" name=""/>
        <dsp:cNvSpPr/>
      </dsp:nvSpPr>
      <dsp:spPr>
        <a:xfrm>
          <a:off x="1381298" y="1060180"/>
          <a:ext cx="68192" cy="12819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27271-30B5-4380-A678-ABBB05475FB0}">
      <dsp:nvSpPr>
        <dsp:cNvPr id="0" name=""/>
        <dsp:cNvSpPr/>
      </dsp:nvSpPr>
      <dsp:spPr>
        <a:xfrm>
          <a:off x="405278" y="836696"/>
          <a:ext cx="546685" cy="54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214" tIns="21214" rIns="21214" bIns="2121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</a:t>
          </a:r>
        </a:p>
      </dsp:txBody>
      <dsp:txXfrm>
        <a:off x="485338" y="916756"/>
        <a:ext cx="386565" cy="386565"/>
      </dsp:txXfrm>
    </dsp:sp>
    <dsp:sp modelId="{C6D9950F-C8C4-41CE-8525-055A39AA9861}">
      <dsp:nvSpPr>
        <dsp:cNvPr id="0" name=""/>
        <dsp:cNvSpPr/>
      </dsp:nvSpPr>
      <dsp:spPr>
        <a:xfrm>
          <a:off x="11522" y="1548964"/>
          <a:ext cx="13341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43" tIns="165100" rIns="105243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Splitting data to training, holdout &amp; test set</a:t>
          </a:r>
        </a:p>
      </dsp:txBody>
      <dsp:txXfrm>
        <a:off x="11522" y="1815803"/>
        <a:ext cx="1334197" cy="1698761"/>
      </dsp:txXfrm>
    </dsp:sp>
    <dsp:sp modelId="{F3773DF7-4477-4FDF-904A-4C6B454B8F97}">
      <dsp:nvSpPr>
        <dsp:cNvPr id="0" name=""/>
        <dsp:cNvSpPr/>
      </dsp:nvSpPr>
      <dsp:spPr>
        <a:xfrm>
          <a:off x="1493963" y="1110033"/>
          <a:ext cx="133419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52268-9EDD-4920-95B1-1DDDAF62E137}">
      <dsp:nvSpPr>
        <dsp:cNvPr id="0" name=""/>
        <dsp:cNvSpPr/>
      </dsp:nvSpPr>
      <dsp:spPr>
        <a:xfrm>
          <a:off x="2863739" y="1060204"/>
          <a:ext cx="68192" cy="12822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6F518-3324-4895-9801-233CFC4F3DD2}">
      <dsp:nvSpPr>
        <dsp:cNvPr id="0" name=""/>
        <dsp:cNvSpPr/>
      </dsp:nvSpPr>
      <dsp:spPr>
        <a:xfrm>
          <a:off x="1887719" y="836726"/>
          <a:ext cx="546685" cy="54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214" tIns="21214" rIns="21214" bIns="2121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</a:p>
      </dsp:txBody>
      <dsp:txXfrm>
        <a:off x="1967779" y="916786"/>
        <a:ext cx="386565" cy="386565"/>
      </dsp:txXfrm>
    </dsp:sp>
    <dsp:sp modelId="{0EF2ED16-300B-45A0-B520-D405A38AEFBE}">
      <dsp:nvSpPr>
        <dsp:cNvPr id="0" name=""/>
        <dsp:cNvSpPr/>
      </dsp:nvSpPr>
      <dsp:spPr>
        <a:xfrm>
          <a:off x="1493963" y="1549041"/>
          <a:ext cx="13341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43" tIns="165100" rIns="105243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Imputing missing data</a:t>
          </a:r>
        </a:p>
      </dsp:txBody>
      <dsp:txXfrm>
        <a:off x="1493963" y="1815880"/>
        <a:ext cx="1334197" cy="1698761"/>
      </dsp:txXfrm>
    </dsp:sp>
    <dsp:sp modelId="{0B561072-7AE8-4FD8-8BB5-10F99F7D8086}">
      <dsp:nvSpPr>
        <dsp:cNvPr id="0" name=""/>
        <dsp:cNvSpPr/>
      </dsp:nvSpPr>
      <dsp:spPr>
        <a:xfrm>
          <a:off x="2976405" y="1110033"/>
          <a:ext cx="133419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39F11-825D-46DD-A667-7E46BF860D61}">
      <dsp:nvSpPr>
        <dsp:cNvPr id="0" name=""/>
        <dsp:cNvSpPr/>
      </dsp:nvSpPr>
      <dsp:spPr>
        <a:xfrm>
          <a:off x="4346181" y="1060204"/>
          <a:ext cx="68192" cy="12822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68A9B-DD8C-4263-9352-C6356CBABBFE}">
      <dsp:nvSpPr>
        <dsp:cNvPr id="0" name=""/>
        <dsp:cNvSpPr/>
      </dsp:nvSpPr>
      <dsp:spPr>
        <a:xfrm>
          <a:off x="3370161" y="836726"/>
          <a:ext cx="546685" cy="54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214" tIns="21214" rIns="21214" bIns="2121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</a:p>
      </dsp:txBody>
      <dsp:txXfrm>
        <a:off x="3450221" y="916786"/>
        <a:ext cx="386565" cy="386565"/>
      </dsp:txXfrm>
    </dsp:sp>
    <dsp:sp modelId="{E70B8DB9-96B1-4904-8B6F-374CDC77BBBB}">
      <dsp:nvSpPr>
        <dsp:cNvPr id="0" name=""/>
        <dsp:cNvSpPr/>
      </dsp:nvSpPr>
      <dsp:spPr>
        <a:xfrm>
          <a:off x="2976405" y="1549041"/>
          <a:ext cx="13341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43" tIns="165100" rIns="105243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Over- sampling algorithm</a:t>
          </a:r>
        </a:p>
      </dsp:txBody>
      <dsp:txXfrm>
        <a:off x="2976405" y="1815880"/>
        <a:ext cx="1334197" cy="1698761"/>
      </dsp:txXfrm>
    </dsp:sp>
    <dsp:sp modelId="{349EBC3F-0E41-481D-80CD-790CC9F820A8}">
      <dsp:nvSpPr>
        <dsp:cNvPr id="0" name=""/>
        <dsp:cNvSpPr/>
      </dsp:nvSpPr>
      <dsp:spPr>
        <a:xfrm>
          <a:off x="4512862" y="1110033"/>
          <a:ext cx="133419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1CFEB-76C3-4917-8608-3361A044944B}">
      <dsp:nvSpPr>
        <dsp:cNvPr id="0" name=""/>
        <dsp:cNvSpPr/>
      </dsp:nvSpPr>
      <dsp:spPr>
        <a:xfrm>
          <a:off x="5882638" y="1060204"/>
          <a:ext cx="68192" cy="12822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7BF72-DC89-46E3-86F6-270CAB2DC422}">
      <dsp:nvSpPr>
        <dsp:cNvPr id="0" name=""/>
        <dsp:cNvSpPr/>
      </dsp:nvSpPr>
      <dsp:spPr>
        <a:xfrm>
          <a:off x="4906618" y="836726"/>
          <a:ext cx="546685" cy="54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214" tIns="21214" rIns="21214" bIns="2121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4</a:t>
          </a:r>
          <a:endParaRPr lang="en-US" sz="2400" kern="1200" dirty="0"/>
        </a:p>
      </dsp:txBody>
      <dsp:txXfrm>
        <a:off x="4986678" y="916786"/>
        <a:ext cx="386565" cy="386565"/>
      </dsp:txXfrm>
    </dsp:sp>
    <dsp:sp modelId="{C92FC704-4CE1-4571-B212-460A98EB5AEC}">
      <dsp:nvSpPr>
        <dsp:cNvPr id="0" name=""/>
        <dsp:cNvSpPr/>
      </dsp:nvSpPr>
      <dsp:spPr>
        <a:xfrm>
          <a:off x="4458847" y="1549041"/>
          <a:ext cx="144222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43" tIns="165100" rIns="105243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Transforming the data using PCA</a:t>
          </a:r>
        </a:p>
      </dsp:txBody>
      <dsp:txXfrm>
        <a:off x="4458847" y="1837486"/>
        <a:ext cx="1442227" cy="1677155"/>
      </dsp:txXfrm>
    </dsp:sp>
    <dsp:sp modelId="{96A5EBB7-0E81-4DB8-8452-628F5C84F5EF}">
      <dsp:nvSpPr>
        <dsp:cNvPr id="0" name=""/>
        <dsp:cNvSpPr/>
      </dsp:nvSpPr>
      <dsp:spPr>
        <a:xfrm>
          <a:off x="5995303" y="1110033"/>
          <a:ext cx="133419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D2AE9-F9C0-40F7-9162-CC7E580A24AE}">
      <dsp:nvSpPr>
        <dsp:cNvPr id="0" name=""/>
        <dsp:cNvSpPr/>
      </dsp:nvSpPr>
      <dsp:spPr>
        <a:xfrm>
          <a:off x="7365080" y="1060204"/>
          <a:ext cx="68192" cy="12822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F8BE3-2B5F-4AD8-8898-9D62B98D6013}">
      <dsp:nvSpPr>
        <dsp:cNvPr id="0" name=""/>
        <dsp:cNvSpPr/>
      </dsp:nvSpPr>
      <dsp:spPr>
        <a:xfrm>
          <a:off x="6389059" y="836726"/>
          <a:ext cx="546685" cy="54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214" tIns="21214" rIns="21214" bIns="2121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</a:t>
          </a:r>
        </a:p>
      </dsp:txBody>
      <dsp:txXfrm>
        <a:off x="6469119" y="916786"/>
        <a:ext cx="386565" cy="386565"/>
      </dsp:txXfrm>
    </dsp:sp>
    <dsp:sp modelId="{636922F5-71D0-4244-A035-264EAE15A1A6}">
      <dsp:nvSpPr>
        <dsp:cNvPr id="0" name=""/>
        <dsp:cNvSpPr/>
      </dsp:nvSpPr>
      <dsp:spPr>
        <a:xfrm>
          <a:off x="5995303" y="1549041"/>
          <a:ext cx="13341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43" tIns="165100" rIns="105243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the model </a:t>
          </a:r>
        </a:p>
      </dsp:txBody>
      <dsp:txXfrm>
        <a:off x="5995303" y="1815880"/>
        <a:ext cx="1334197" cy="1698761"/>
      </dsp:txXfrm>
    </dsp:sp>
    <dsp:sp modelId="{BB310FD1-9848-4DFB-B54F-9711549DBFD2}">
      <dsp:nvSpPr>
        <dsp:cNvPr id="0" name=""/>
        <dsp:cNvSpPr/>
      </dsp:nvSpPr>
      <dsp:spPr>
        <a:xfrm>
          <a:off x="7477745" y="1110033"/>
          <a:ext cx="133419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D376D-CFD9-4746-A3D1-77E17B2E7224}">
      <dsp:nvSpPr>
        <dsp:cNvPr id="0" name=""/>
        <dsp:cNvSpPr/>
      </dsp:nvSpPr>
      <dsp:spPr>
        <a:xfrm>
          <a:off x="8847521" y="1060204"/>
          <a:ext cx="68192" cy="12822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24E93-DB9A-4F1B-A79B-8CAD34D6EDA5}">
      <dsp:nvSpPr>
        <dsp:cNvPr id="0" name=""/>
        <dsp:cNvSpPr/>
      </dsp:nvSpPr>
      <dsp:spPr>
        <a:xfrm>
          <a:off x="7871501" y="836726"/>
          <a:ext cx="546685" cy="54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214" tIns="21214" rIns="21214" bIns="2121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</a:t>
          </a:r>
        </a:p>
      </dsp:txBody>
      <dsp:txXfrm>
        <a:off x="7951561" y="916786"/>
        <a:ext cx="386565" cy="386565"/>
      </dsp:txXfrm>
    </dsp:sp>
    <dsp:sp modelId="{C70FE70E-DFE0-45F2-BA56-AA0A32A039DE}">
      <dsp:nvSpPr>
        <dsp:cNvPr id="0" name=""/>
        <dsp:cNvSpPr/>
      </dsp:nvSpPr>
      <dsp:spPr>
        <a:xfrm>
          <a:off x="7477745" y="1549041"/>
          <a:ext cx="13341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43" tIns="165100" rIns="105243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cross validation scores</a:t>
          </a:r>
        </a:p>
      </dsp:txBody>
      <dsp:txXfrm>
        <a:off x="7477745" y="1815880"/>
        <a:ext cx="1334197" cy="1698761"/>
      </dsp:txXfrm>
    </dsp:sp>
    <dsp:sp modelId="{20BE0034-91D6-429A-A1CD-88C8220F46BB}">
      <dsp:nvSpPr>
        <dsp:cNvPr id="0" name=""/>
        <dsp:cNvSpPr/>
      </dsp:nvSpPr>
      <dsp:spPr>
        <a:xfrm>
          <a:off x="8960187" y="1110033"/>
          <a:ext cx="66775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99A3E-8DCF-48A3-AA88-EB1D586C1A54}">
      <dsp:nvSpPr>
        <dsp:cNvPr id="0" name=""/>
        <dsp:cNvSpPr/>
      </dsp:nvSpPr>
      <dsp:spPr>
        <a:xfrm>
          <a:off x="9354595" y="836726"/>
          <a:ext cx="546685" cy="54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214" tIns="21214" rIns="21214" bIns="2121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7</a:t>
          </a:r>
        </a:p>
      </dsp:txBody>
      <dsp:txXfrm>
        <a:off x="9434655" y="916786"/>
        <a:ext cx="386565" cy="386565"/>
      </dsp:txXfrm>
    </dsp:sp>
    <dsp:sp modelId="{1C458236-465B-4A1C-AB05-66F63E9CC4B1}">
      <dsp:nvSpPr>
        <dsp:cNvPr id="0" name=""/>
        <dsp:cNvSpPr/>
      </dsp:nvSpPr>
      <dsp:spPr>
        <a:xfrm>
          <a:off x="8960187" y="1549041"/>
          <a:ext cx="138950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05" tIns="165100" rIns="109605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Getting holdout scores</a:t>
          </a:r>
        </a:p>
      </dsp:txBody>
      <dsp:txXfrm>
        <a:off x="8960187" y="1826941"/>
        <a:ext cx="1389501" cy="168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05C6-9EAA-466D-ABED-16B0ACA16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9FEAE-3021-4BA5-BF3B-B566F18F2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9204-C63A-4CF7-8094-6A44368B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5DC2-EE2C-4279-A615-E4E3AB97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5121-C903-45D4-9FC5-62892191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80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528C-1EF0-442C-B8B2-D5FADBAB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2637E-2A27-42FD-864F-C51C36BE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C083-5ABA-45EF-9961-A77E9DC3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B764-5E4D-41CE-863F-7EDF21D0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1574-D555-444F-85E6-9BD89B07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220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43DC7-DA39-4462-ACFA-C28C9B887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F8247-67EE-4DF6-9435-91062C34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FDC2-BB53-4830-86A6-2F0002DE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6C97-76D2-4C52-88C8-68530BC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258B4-9F28-4AA1-AB21-8F1FF7FB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7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0BB2-3C29-427A-ACC5-9A1C4F8C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8A69-6E75-42D1-A374-14EA6900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1704-4A95-4DB1-93EF-50A544F8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44B9-AA66-4F24-831B-BF0F2521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B0B9-7D3D-4D84-830B-CE1E8B94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04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414D-141D-4444-A2D0-F2F06C13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E8B5-441B-4347-9D06-76049481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46F1-BF01-4AAF-BBBE-B70C1843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D91B-A856-4515-A989-81C3EA08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506A-9284-48EB-BD36-C1DB629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950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1B98-B79C-4FCD-B6AF-F2FD4E5B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66E6-E4CD-4F25-927D-19C1EC646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A95D-7755-470C-8D34-D47AE31C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6F4B-815C-4052-8453-27156FB9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F9810-E50F-4431-9717-BE067F4F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998AC-D893-4FCC-8E57-D2934AB2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083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9938-E35B-4D0F-93A8-CFFA7DFF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4BDC5-328E-4E65-923E-5DDF8D61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0444A-8EE1-4882-9339-4D313F39E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A7DD6-214C-4E52-AA04-5BCB8026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37CC1-B1A4-4864-B5C9-9318DA6A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203E5-5F0A-496A-8A07-725AC571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A3624-2CD5-47A4-A529-9F4CDC5A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21DF1-D01D-4F05-9922-930CAAF3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54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7AD2-6FC1-451A-A568-1F2E1580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EC210-4296-4510-A3EC-DC9F402F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7698B-CCEE-4490-BBD7-355F775E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F8A5-9902-47A3-94C2-026507D2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42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9BFD1-2C71-4B16-BA39-5CD4D7FD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4F22B-F468-4F61-B995-81F2520D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2575D-5C0B-4DF8-8D6A-F2566FF5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91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59B8-15FB-4872-9D04-E90D6F0D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607F-0F3E-4714-914F-448D4FBB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40F28-F2F1-4317-867A-8A7B0835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77061-7D16-4B62-89E9-E0A497A4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D3FAB-FF66-4D23-BEB3-33A92F06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1E66-74D3-4D74-BA91-BBDB34F2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07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8380-C077-4CE8-A36E-4E627BBF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AF42E-6631-498B-BE66-C80A48C85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88925-A058-4427-81EE-60F9712BE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34DC-A64D-401D-A555-C9926A03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F388E-8131-4F98-8E19-60D72B9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BAB4-2DAC-4342-84A0-3463C5DA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72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E5B-EFBE-4796-9844-08A49BC8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F894-5DF5-4A63-807C-8E5A3508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7F0D-9A92-4890-AFB0-46CE6E391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7252-4BBD-4404-9CAE-75848BF8A9DE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09A5-4C3F-44DD-A995-5853549FE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E78A-244E-46B1-A7BD-45C28382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CB65-25CB-4CEF-8006-6D5B4379C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725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BEE0-ED73-4CAD-8E01-47DEF0A24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Prediction of PTSD and Dropout Rates in IDF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2443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04DC-5092-4E64-9332-512AB54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Pipeline</a:t>
            </a:r>
            <a:endParaRPr lang="he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4667E-1F29-4D99-9609-2B6842F1E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945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BBF907-1383-4601-AEE1-D901C1F062DA}"/>
              </a:ext>
            </a:extLst>
          </p:cNvPr>
          <p:cNvSpPr txBox="1"/>
          <p:nvPr/>
        </p:nvSpPr>
        <p:spPr>
          <a:xfrm>
            <a:off x="838200" y="1896273"/>
            <a:ext cx="57135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only time-1 features &amp; time independent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579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B2155-D298-4185-A1FF-206A01D1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 Boosting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D9D734E-93AD-44CD-8B09-092048B3F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2"/>
          <a:stretch/>
        </p:blipFill>
        <p:spPr>
          <a:xfrm>
            <a:off x="378068" y="3981608"/>
            <a:ext cx="7680682" cy="2532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1F6FB-A08D-4F47-94DD-B2C061D6782F}"/>
              </a:ext>
            </a:extLst>
          </p:cNvPr>
          <p:cNvSpPr txBox="1"/>
          <p:nvPr/>
        </p:nvSpPr>
        <p:spPr>
          <a:xfrm>
            <a:off x="2559647" y="2504280"/>
            <a:ext cx="707270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Learn sequence of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Sum of predictions is increasingly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Predictive function is increasingly complex</a:t>
            </a: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417551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920C9-7C0A-4E87-BF42-6E339A25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5" y="43683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  <a:endParaRPr lang="he-I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4AC4-F47D-4D61-B3B4-7E813E56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56" y="1615541"/>
            <a:ext cx="6204984" cy="3626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Cross Validation Results – Precision- 66.8%	</a:t>
            </a:r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Using threshold of 80%</a:t>
            </a:r>
          </a:p>
          <a:p>
            <a:r>
              <a:rPr lang="en-US" sz="1800" dirty="0"/>
              <a:t>Precision Score -80%</a:t>
            </a:r>
          </a:p>
          <a:p>
            <a:r>
              <a:rPr lang="en-US" sz="1800" dirty="0"/>
              <a:t>Recall score – 72%</a:t>
            </a:r>
          </a:p>
          <a:p>
            <a:r>
              <a:rPr lang="en-US" sz="1800" dirty="0"/>
              <a:t>F1 Score – 76%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28A31-1A6C-45CA-A818-9D69E2AA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12" y="306909"/>
            <a:ext cx="3592286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B3857-1593-4FD7-89D3-EC056FF4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2861542"/>
            <a:ext cx="4042410" cy="3323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DA2848-4C44-4862-BC45-9519773F6E97}"/>
              </a:ext>
            </a:extLst>
          </p:cNvPr>
          <p:cNvSpPr txBox="1"/>
          <p:nvPr/>
        </p:nvSpPr>
        <p:spPr>
          <a:xfrm>
            <a:off x="4714794" y="1992744"/>
            <a:ext cx="1823833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Holdout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Predicted –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Wrong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129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37E0-4DF8-4E2C-A386-E4D0A82B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Current Sample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E421-0F7D-4571-A63B-EFABA8261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Original data – 1103 subjects, 3 time points</a:t>
            </a:r>
          </a:p>
          <a:p>
            <a:r>
              <a:rPr lang="en-US"/>
              <a:t>Number of subjects without PTSD - 681</a:t>
            </a:r>
          </a:p>
          <a:p>
            <a:r>
              <a:rPr lang="en-US"/>
              <a:t>Number of subjects with PTSD -  44</a:t>
            </a:r>
          </a:p>
          <a:p>
            <a:r>
              <a:rPr lang="en-US"/>
              <a:t>8% PTSD rate</a:t>
            </a:r>
          </a:p>
          <a:p>
            <a:endParaRPr lang="en-US"/>
          </a:p>
          <a:p>
            <a:r>
              <a:rPr lang="en-US"/>
              <a:t>Number of subjects who didn’t dropout -  978</a:t>
            </a:r>
          </a:p>
          <a:p>
            <a:r>
              <a:rPr lang="en-US"/>
              <a:t>Number of subjects who Dropout - 125</a:t>
            </a:r>
          </a:p>
          <a:p>
            <a:r>
              <a:rPr lang="en-US"/>
              <a:t>11% dropout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2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CD5E-7CB0-4371-B40F-6B44396A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2E7C-3658-4052-BCDE-0B765EDA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Single time sample features: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Genome data </a:t>
            </a:r>
          </a:p>
          <a:p>
            <a:pPr>
              <a:buFontTx/>
              <a:buChar char="-"/>
            </a:pPr>
            <a:r>
              <a:rPr lang="en-US" dirty="0"/>
              <a:t>Combat exposure data</a:t>
            </a:r>
          </a:p>
          <a:p>
            <a:pPr>
              <a:buFontTx/>
              <a:buChar char="-"/>
            </a:pPr>
            <a:r>
              <a:rPr lang="en-US" dirty="0"/>
              <a:t>Demographics</a:t>
            </a:r>
          </a:p>
          <a:p>
            <a:pPr>
              <a:buFontTx/>
              <a:buChar char="-"/>
            </a:pPr>
            <a:endParaRPr lang="en-US" b="1" dirty="0"/>
          </a:p>
          <a:p>
            <a:r>
              <a:rPr lang="en-US" b="1" dirty="0"/>
              <a:t>Time dependent features:</a:t>
            </a:r>
          </a:p>
          <a:p>
            <a:pPr>
              <a:buFontTx/>
              <a:buChar char="-"/>
            </a:pPr>
            <a:r>
              <a:rPr lang="en-US" dirty="0"/>
              <a:t>Coping mechanisms</a:t>
            </a:r>
          </a:p>
          <a:p>
            <a:pPr>
              <a:buFontTx/>
              <a:buChar char="-"/>
            </a:pPr>
            <a:r>
              <a:rPr lang="en-US" dirty="0"/>
              <a:t>Psychological inventories</a:t>
            </a:r>
          </a:p>
          <a:p>
            <a:pPr marL="0" indent="0">
              <a:buNone/>
            </a:pPr>
            <a:r>
              <a:rPr lang="en-US" dirty="0"/>
              <a:t>- Computerized dot probe data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16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110-FA43-4A00-AE52-7AB0088B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862447"/>
            <a:ext cx="4906281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1D7D-EFCD-416D-9027-914F26E5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378496"/>
            <a:ext cx="5006336" cy="3181684"/>
          </a:xfrm>
        </p:spPr>
        <p:txBody>
          <a:bodyPr anchor="t">
            <a:noAutofit/>
          </a:bodyPr>
          <a:lstStyle/>
          <a:p>
            <a:r>
              <a:rPr lang="en-US" sz="1800" b="1" dirty="0"/>
              <a:t>Machine learning is the science of programming  computers so they can learn from the data itself.</a:t>
            </a:r>
          </a:p>
          <a:p>
            <a:r>
              <a:rPr lang="en-US" sz="1800" b="1" dirty="0"/>
              <a:t>Machine learning is applied to building models of the data.</a:t>
            </a:r>
          </a:p>
          <a:p>
            <a:r>
              <a:rPr lang="en-US" sz="1800" b="1" dirty="0"/>
              <a:t>These models have tunable inner parameters that can be optimized to fit the data.</a:t>
            </a:r>
          </a:p>
          <a:p>
            <a:r>
              <a:rPr lang="en-US" sz="1800" b="1" dirty="0"/>
              <a:t>Once these models are created, they can be used to predict new data.</a:t>
            </a:r>
          </a:p>
          <a:p>
            <a:r>
              <a:rPr lang="en-US" sz="1800" b="1" dirty="0"/>
              <a:t>In supervised learning the training data includes the desired solution</a:t>
            </a:r>
          </a:p>
          <a:p>
            <a:r>
              <a:rPr lang="en-US" sz="1800" b="1" dirty="0"/>
              <a:t>The models learn to fit the data to it’s label.</a:t>
            </a:r>
          </a:p>
        </p:txBody>
      </p:sp>
      <p:sp>
        <p:nvSpPr>
          <p:cNvPr id="3076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×ª××× × ×§×©××¨×">
            <a:extLst>
              <a:ext uri="{FF2B5EF4-FFF2-40B4-BE49-F238E27FC236}">
                <a16:creationId xmlns:a16="http://schemas.microsoft.com/office/drawing/2014/main" id="{8472E303-3766-4C23-A31E-D95C5D8A8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0" t="36270" r="-6057" b="-5648"/>
          <a:stretch/>
        </p:blipFill>
        <p:spPr bwMode="auto">
          <a:xfrm>
            <a:off x="6456456" y="787364"/>
            <a:ext cx="5735544" cy="280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3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FBAF5-725E-4292-96B9-7B49C87C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6FAD5-8679-4BBF-872C-AD5E07E08A70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Split data to training, holdout &amp; test set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Imputing missing data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Scaling features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Using under-sampling algorithm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Training the model 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Get cross validation scores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Get holdout scores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3" name="Picture 2" descr="×ª××¦××ª ×ª××× × ×¢×××¨ âªcross validationâ¬â">
            <a:extLst>
              <a:ext uri="{FF2B5EF4-FFF2-40B4-BE49-F238E27FC236}">
                <a16:creationId xmlns:a16="http://schemas.microsoft.com/office/drawing/2014/main" id="{19BDCFE6-91E0-480F-B227-93202CE8E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793688"/>
            <a:ext cx="6250769" cy="31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5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FBA86F-6E4B-4EF8-8ABB-81696F63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01" y="1524001"/>
            <a:ext cx="7959401" cy="1083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35E6D-4362-4B6E-8EA8-0E85F1F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he-IL" dirty="0"/>
          </a:p>
        </p:txBody>
      </p:sp>
      <p:pic>
        <p:nvPicPr>
          <p:cNvPr id="4" name="Pictur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9A57E09A-A12A-4A27-9760-98B2D829A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51"/>
          <a:stretch/>
        </p:blipFill>
        <p:spPr bwMode="auto">
          <a:xfrm>
            <a:off x="7549696" y="786199"/>
            <a:ext cx="4642304" cy="570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CBDE9817-8F28-45A7-B52C-5169288DC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3" r="367"/>
          <a:stretch/>
        </p:blipFill>
        <p:spPr bwMode="auto">
          <a:xfrm>
            <a:off x="849401" y="2566465"/>
            <a:ext cx="6330495" cy="39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253F6-EB59-49DF-88EC-780FD85C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Neural Network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×ª××¦××ª ×ª××× × ×¢×××¨ âªneural network explainedâ¬â">
            <a:extLst>
              <a:ext uri="{FF2B5EF4-FFF2-40B4-BE49-F238E27FC236}">
                <a16:creationId xmlns:a16="http://schemas.microsoft.com/office/drawing/2014/main" id="{86495CDC-CF3F-46D2-B3C9-53BD3151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6" y="2426818"/>
            <a:ext cx="477329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×ª××¦××ª ×ª××× × ×¢×××¨ âªneural network explainedâ¬â">
            <a:extLst>
              <a:ext uri="{FF2B5EF4-FFF2-40B4-BE49-F238E27FC236}">
                <a16:creationId xmlns:a16="http://schemas.microsoft.com/office/drawing/2014/main" id="{BE16E199-53CA-4F2A-9442-8C18C237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73" y="3129856"/>
            <a:ext cx="5455917" cy="259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89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D7D5D-2993-4197-97CC-AC0E300D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3" y="363509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  <a:endParaRPr lang="he-I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09A9-68C9-41D7-A933-252455216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98" y="1708484"/>
            <a:ext cx="6689615" cy="3903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Cross Validation Results – </a:t>
            </a:r>
          </a:p>
          <a:p>
            <a:r>
              <a:rPr lang="en-US" sz="2400" dirty="0"/>
              <a:t>F1 – 38% 	precision – 35.6% 	Recall – 41.67%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b="1" dirty="0"/>
              <a:t>Holdout Set Results </a:t>
            </a:r>
          </a:p>
          <a:p>
            <a:r>
              <a:rPr lang="en-US" dirty="0"/>
              <a:t>F1 Score – 44.45% </a:t>
            </a:r>
          </a:p>
          <a:p>
            <a:r>
              <a:rPr lang="en-US" dirty="0"/>
              <a:t>Precision Score – 40%</a:t>
            </a:r>
          </a:p>
          <a:p>
            <a:r>
              <a:rPr lang="en-US" dirty="0"/>
              <a:t>Recall Score – 50%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1C970-2DAE-460F-8D13-B70B322F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12" y="306909"/>
            <a:ext cx="3592286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ADC1F9-D348-45D2-A430-A18CEF30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2861542"/>
            <a:ext cx="4042410" cy="33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F901BF-7226-4861-9295-3373D6AAF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Dropout detection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016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296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The Prediction of PTSD and Dropout Rates in IDF Using Machine Learning</vt:lpstr>
      <vt:lpstr>The Current Sample</vt:lpstr>
      <vt:lpstr>Features </vt:lpstr>
      <vt:lpstr>Machine learning</vt:lpstr>
      <vt:lpstr>Project Pipeline</vt:lpstr>
      <vt:lpstr>Model evaluation</vt:lpstr>
      <vt:lpstr>Neural Network</vt:lpstr>
      <vt:lpstr>Results</vt:lpstr>
      <vt:lpstr>Dropout detection</vt:lpstr>
      <vt:lpstr>Pipeline</vt:lpstr>
      <vt:lpstr>Gradient Boosting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Army datasets projects </dc:title>
  <dc:creator>גשור</dc:creator>
  <cp:lastModifiedBy>גשור</cp:lastModifiedBy>
  <cp:revision>6</cp:revision>
  <dcterms:created xsi:type="dcterms:W3CDTF">2019-01-28T20:53:04Z</dcterms:created>
  <dcterms:modified xsi:type="dcterms:W3CDTF">2019-01-29T06:30:14Z</dcterms:modified>
</cp:coreProperties>
</file>