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4e945cbc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4e945cbc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4e945cbc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4e945cbc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4e945cbc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4e945cbc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4e945cbc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4e945cbc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4e945cb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4e945cb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4e945cbc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4e945cbc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4e945cbc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4e945cbc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4e945cbc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4e945cbc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4e945cbc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4e945cbc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4e945cbc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4e945cbc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4e945cbc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4e945cbc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4e945cbc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4e945cbc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Anxiety classifier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Feature reduction - Random forest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Feature importamce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explataion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Feature reduction - PCA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Mutual info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results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training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Grid search - list of options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evaluations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LOO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Results :(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origins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Amits results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Mabye another one of amits data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Amits data - features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features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Changes we’ve done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Amits results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aggregation all the trials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regards the difference of the trials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graphs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Cleaning data 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Missing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Standartization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o</a:t>
            </a:r>
            <a:r>
              <a:rPr lang="en-GB"/>
              <a:t>utliers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reduction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Variance threshold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Correlation treshold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