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916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10" r:id="rId35"/>
    <p:sldId id="911" r:id="rId36"/>
    <p:sldId id="913" r:id="rId37"/>
    <p:sldId id="914" r:id="rId38"/>
    <p:sldId id="915" r:id="rId39"/>
    <p:sldId id="917" r:id="rId40"/>
    <p:sldId id="275" r:id="rId41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0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970839" y="3239044"/>
            <a:ext cx="3520181" cy="538766"/>
          </a:xfrm>
        </p:spPr>
        <p:txBody>
          <a:bodyPr/>
          <a:lstStyle/>
          <a:p>
            <a:r>
              <a:rPr lang="en-US" altLang="ko-KR" dirty="0"/>
              <a:t>    </a:t>
            </a:r>
            <a:r>
              <a:rPr lang="en-US" altLang="ko-KR" dirty="0" err="1"/>
              <a:t>jQuery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3158959"/>
            <a:ext cx="1134126" cy="51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CSS </a:t>
            </a:r>
            <a:r>
              <a:rPr lang="ko-KR" altLang="en-US"/>
              <a:t>선택자를 사용해 문서 객체를 선택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507854"/>
            <a:ext cx="2425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079779"/>
            <a:ext cx="4712664" cy="226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예</a:t>
            </a:r>
            <a:r>
              <a:rPr lang="en-US" altLang="ko-KR"/>
              <a:t>) h1 </a:t>
            </a:r>
            <a:r>
              <a:rPr lang="ko-KR" altLang="en-US"/>
              <a:t>태그에 </a:t>
            </a:r>
            <a:r>
              <a:rPr lang="en-US" altLang="ko-KR"/>
              <a:t>parent ( ) </a:t>
            </a:r>
            <a:r>
              <a:rPr lang="ko-KR" altLang="en-US"/>
              <a:t>메소드와 </a:t>
            </a:r>
            <a:r>
              <a:rPr lang="en-US" altLang="ko-KR"/>
              <a:t>find ( ) </a:t>
            </a:r>
            <a:r>
              <a:rPr lang="ko-KR" altLang="en-US"/>
              <a:t>메소드를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문서 객체 선택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31590"/>
            <a:ext cx="500783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16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14-4] </a:t>
            </a:r>
            <a:r>
              <a:rPr lang="ko-KR" altLang="en-US" dirty="0"/>
              <a:t>문서 객체 반복</a:t>
            </a:r>
            <a:r>
              <a:rPr lang="en-US" altLang="ko-KR" dirty="0"/>
              <a:t>(1)</a:t>
            </a:r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401231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862558"/>
            <a:ext cx="1970075" cy="61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20" y="915048"/>
            <a:ext cx="1962519" cy="54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13C489C-E04A-48E2-B965-D97686E1FF28}"/>
              </a:ext>
            </a:extLst>
          </p:cNvPr>
          <p:cNvGrpSpPr/>
          <p:nvPr/>
        </p:nvGrpSpPr>
        <p:grpSpPr>
          <a:xfrm>
            <a:off x="207656" y="2643758"/>
            <a:ext cx="3725400" cy="1800878"/>
            <a:chOff x="807594" y="2746498"/>
            <a:chExt cx="3092561" cy="1373721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94"/>
            <a:stretch/>
          </p:blipFill>
          <p:spPr bwMode="auto">
            <a:xfrm>
              <a:off x="820472" y="3053978"/>
              <a:ext cx="3079683" cy="1066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594" y="2746498"/>
              <a:ext cx="3072836" cy="36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3"/>
          <a:stretch/>
        </p:blipFill>
        <p:spPr bwMode="auto">
          <a:xfrm>
            <a:off x="2742820" y="3085045"/>
            <a:ext cx="3761606" cy="177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7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태그를 선택하고</a:t>
            </a:r>
            <a:r>
              <a:rPr lang="en-US" altLang="ko-KR" dirty="0"/>
              <a:t>, </a:t>
            </a:r>
            <a:r>
              <a:rPr lang="ko-KR" altLang="en-US" dirty="0"/>
              <a:t>내부 요소에 반복을 걸어</a:t>
            </a:r>
            <a:endParaRPr lang="en-US" altLang="ko-KR" dirty="0"/>
          </a:p>
          <a:p>
            <a:pPr marL="401231" lvl="2" indent="0">
              <a:buNone/>
            </a:pPr>
            <a:r>
              <a:rPr lang="ko-KR" altLang="en-US" dirty="0"/>
              <a:t>   짝수 번째 위치하는 것에만 배경 색상을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6" y="1502230"/>
            <a:ext cx="4572678" cy="133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31" y="2600881"/>
            <a:ext cx="1476207" cy="11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1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each(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주의점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 err="1"/>
              <a:t>forEach</a:t>
            </a:r>
            <a:r>
              <a:rPr lang="en-US" altLang="ko-KR" dirty="0"/>
              <a:t> ( )</a:t>
            </a:r>
            <a:r>
              <a:rPr lang="ko-KR" altLang="en-US" dirty="0" err="1"/>
              <a:t>메소드와</a:t>
            </a:r>
            <a:r>
              <a:rPr lang="ko-KR" altLang="en-US" dirty="0"/>
              <a:t> 인덱스</a:t>
            </a:r>
            <a:r>
              <a:rPr lang="en-US" altLang="ko-KR" dirty="0"/>
              <a:t>, </a:t>
            </a:r>
            <a:r>
              <a:rPr lang="ko-KR" altLang="en-US" dirty="0"/>
              <a:t>요소 순서가 다름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2643758"/>
            <a:ext cx="441415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150469"/>
            <a:ext cx="2577507" cy="72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0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14-5] </a:t>
            </a:r>
            <a:r>
              <a:rPr lang="ko-KR" altLang="en-US"/>
              <a:t>문서 객체 반복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문서 객체 개별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7C4E6-105F-4C5A-BCB5-71E8AFC941C4}"/>
              </a:ext>
            </a:extLst>
          </p:cNvPr>
          <p:cNvGrpSpPr/>
          <p:nvPr/>
        </p:nvGrpSpPr>
        <p:grpSpPr>
          <a:xfrm>
            <a:off x="692696" y="1131590"/>
            <a:ext cx="3816424" cy="3853524"/>
            <a:chOff x="1430779" y="1453885"/>
            <a:chExt cx="2820635" cy="3031283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779" y="2085696"/>
              <a:ext cx="2820635" cy="239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101" y="1453885"/>
              <a:ext cx="2808312" cy="663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037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글자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선택자로 여러 개의 문서 객체를 선택할 때 </a:t>
            </a:r>
            <a:r>
              <a:rPr lang="en-US" altLang="ko-KR" dirty="0"/>
              <a:t>text ( ) </a:t>
            </a:r>
            <a:r>
              <a:rPr lang="ko-KR" altLang="en-US" dirty="0"/>
              <a:t>메소드는 모든 문서 객체 내부의 문자를 출력</a:t>
            </a:r>
            <a:r>
              <a:rPr lang="en-US" altLang="ko-KR" dirty="0"/>
              <a:t>, html( ) </a:t>
            </a:r>
            <a:r>
              <a:rPr lang="ko-KR" altLang="en-US" dirty="0" err="1"/>
              <a:t>메소드는</a:t>
            </a:r>
            <a:r>
              <a:rPr lang="ko-KR" altLang="en-US" dirty="0"/>
              <a:t> 첫 번째 문서 객체 내부의 문자를 출력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7348"/>
            <a:ext cx="3240360" cy="91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0" y="2125978"/>
            <a:ext cx="4162363" cy="109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14-6] text( ) </a:t>
            </a:r>
            <a:r>
              <a:rPr lang="ko-KR" altLang="en-US"/>
              <a:t>메소드와 </a:t>
            </a:r>
            <a:r>
              <a:rPr lang="en-US" altLang="ko-KR"/>
              <a:t>html( ) </a:t>
            </a:r>
            <a:r>
              <a:rPr lang="ko-KR" altLang="en-US"/>
              <a:t>메소드의 </a:t>
            </a:r>
            <a:r>
              <a:rPr lang="en-US" altLang="ko-KR"/>
              <a:t>GET </a:t>
            </a:r>
            <a:r>
              <a:rPr lang="ko-KR" altLang="en-US"/>
              <a:t>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1165963"/>
            <a:ext cx="4320480" cy="351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2" y="3111811"/>
            <a:ext cx="2436019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71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내부의 문자를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14-7] text(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2"/>
            <a:r>
              <a:rPr lang="en-US" altLang="ko-KR" dirty="0"/>
              <a:t>h1 </a:t>
            </a:r>
            <a:r>
              <a:rPr lang="ko-KR" altLang="en-US" dirty="0"/>
              <a:t>태그에 </a:t>
            </a:r>
            <a:r>
              <a:rPr lang="en-US" altLang="ko-KR" dirty="0"/>
              <a:t>text ( 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html( ) </a:t>
            </a:r>
            <a:r>
              <a:rPr lang="ko-KR" altLang="en-US" dirty="0" err="1"/>
              <a:t>메소드로</a:t>
            </a:r>
            <a:r>
              <a:rPr lang="ko-KR" altLang="en-US" dirty="0"/>
              <a:t> 내부 문자를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3" y="1058928"/>
            <a:ext cx="3294366" cy="81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7"/>
          <a:stretch/>
        </p:blipFill>
        <p:spPr bwMode="auto">
          <a:xfrm>
            <a:off x="698763" y="2787774"/>
            <a:ext cx="38277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6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ko-KR" altLang="en-US" dirty="0"/>
              <a:t>형태는 두 </a:t>
            </a:r>
            <a:r>
              <a:rPr lang="ko-KR" altLang="en-US" dirty="0" err="1"/>
              <a:t>메소드</a:t>
            </a:r>
            <a:r>
              <a:rPr lang="ko-KR" altLang="en-US" dirty="0"/>
              <a:t> 모두 선택한 문서 객체에 적용함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261341"/>
            <a:ext cx="4494784" cy="8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28" y="1608940"/>
            <a:ext cx="1242138" cy="10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7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페이지에서 사용할 수 있는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객체를 선택하는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객체를 조작하는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</a:t>
            </a:r>
            <a:r>
              <a:rPr lang="ko-KR" altLang="en-US" dirty="0"/>
              <a:t>로 문서 객체에 이벤트를 연결하는 방법을 이해합니다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 </a:t>
            </a:r>
            <a:r>
              <a:rPr lang="ko-KR" altLang="en-US" dirty="0"/>
              <a:t>사용 준비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jQuery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선택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개별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생성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스타일 조작</a:t>
            </a:r>
            <a:endParaRPr lang="en-US" altLang="ko-KR"/>
          </a:p>
          <a:p>
            <a:pPr lvl="1"/>
            <a:r>
              <a:rPr lang="en-US" altLang="ko-KR"/>
              <a:t>css(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5" y="1492607"/>
            <a:ext cx="1830217" cy="59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C269CBE-7DDB-49F6-8EB4-F4CAA5A8FAF6}"/>
              </a:ext>
            </a:extLst>
          </p:cNvPr>
          <p:cNvGrpSpPr/>
          <p:nvPr/>
        </p:nvGrpSpPr>
        <p:grpSpPr>
          <a:xfrm>
            <a:off x="674695" y="2424051"/>
            <a:ext cx="4752528" cy="2182301"/>
            <a:chOff x="674695" y="2139703"/>
            <a:chExt cx="4752528" cy="2182301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5" y="2139703"/>
              <a:ext cx="4726451" cy="120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5" y="3239809"/>
              <a:ext cx="4752528" cy="1082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744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14-8] </a:t>
            </a:r>
            <a:r>
              <a:rPr lang="ko-KR" altLang="en-US"/>
              <a:t>스타일 조작 </a:t>
            </a:r>
            <a:r>
              <a:rPr lang="en-US" altLang="ko-KR"/>
              <a:t>- [</a:t>
            </a:r>
            <a:r>
              <a:rPr lang="ko-KR" altLang="en-US"/>
              <a:t>예제 </a:t>
            </a:r>
            <a:r>
              <a:rPr lang="en-US" altLang="ko-KR"/>
              <a:t>13-6]</a:t>
            </a:r>
            <a:r>
              <a:rPr lang="ko-KR" altLang="en-US"/>
              <a:t>을 </a:t>
            </a:r>
            <a:r>
              <a:rPr lang="en-US" altLang="ko-KR"/>
              <a:t>jQuery</a:t>
            </a:r>
            <a:r>
              <a:rPr lang="ko-KR" altLang="en-US"/>
              <a:t>로 변경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E1192E-23E5-4637-AEAE-0C90448533A9}"/>
              </a:ext>
            </a:extLst>
          </p:cNvPr>
          <p:cNvGrpSpPr/>
          <p:nvPr/>
        </p:nvGrpSpPr>
        <p:grpSpPr>
          <a:xfrm>
            <a:off x="420325" y="1059582"/>
            <a:ext cx="3971886" cy="3816424"/>
            <a:chOff x="420325" y="1059582"/>
            <a:chExt cx="3971886" cy="3816424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41"/>
            <a:stretch/>
          </p:blipFill>
          <p:spPr bwMode="auto">
            <a:xfrm>
              <a:off x="420325" y="1059582"/>
              <a:ext cx="3965679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50"/>
            <a:stretch/>
          </p:blipFill>
          <p:spPr bwMode="auto">
            <a:xfrm>
              <a:off x="425887" y="4142596"/>
              <a:ext cx="3966324" cy="733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0" y="3522399"/>
            <a:ext cx="1599623" cy="9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속성 조작</a:t>
            </a:r>
            <a:endParaRPr lang="en-US" altLang="ko-KR"/>
          </a:p>
          <a:p>
            <a:pPr lvl="1"/>
            <a:r>
              <a:rPr lang="en-US" altLang="ko-KR"/>
              <a:t>attr( 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6" y="1707654"/>
            <a:ext cx="2158429" cy="7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05" y="1815666"/>
            <a:ext cx="3996444" cy="189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64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14-9] jQuery</a:t>
            </a:r>
            <a:r>
              <a:rPr lang="ko-KR" altLang="en-US"/>
              <a:t>를 사용한 속성 조작</a:t>
            </a:r>
            <a:endParaRPr lang="en-US" altLang="ko-KR"/>
          </a:p>
          <a:p>
            <a:pPr lvl="2"/>
            <a:r>
              <a:rPr lang="en-US" altLang="ko-KR"/>
              <a:t>each( ) </a:t>
            </a:r>
            <a:r>
              <a:rPr lang="ko-KR" altLang="en-US"/>
              <a:t>메소드를 사용해 너비가 </a:t>
            </a:r>
            <a:r>
              <a:rPr lang="en-US" altLang="ko-KR"/>
              <a:t>(index + 1) * 100</a:t>
            </a:r>
            <a:r>
              <a:rPr lang="ko-KR" altLang="en-US"/>
              <a:t>인 이미지를 </a:t>
            </a:r>
            <a:r>
              <a:rPr lang="en-US" altLang="ko-KR"/>
              <a:t>src </a:t>
            </a:r>
            <a:r>
              <a:rPr lang="ko-KR" altLang="en-US"/>
              <a:t>속성에 넣기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653648"/>
            <a:ext cx="3820604" cy="265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5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문서 객체 조작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383618"/>
            <a:ext cx="5139082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3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$( ) </a:t>
            </a:r>
            <a:r>
              <a:rPr lang="ko-KR" altLang="en-US"/>
              <a:t>함수의 매개 변수에 </a:t>
            </a:r>
            <a:r>
              <a:rPr lang="en-US" altLang="ko-KR"/>
              <a:t>HTML </a:t>
            </a:r>
            <a:r>
              <a:rPr lang="ko-KR" altLang="en-US"/>
              <a:t>형식의 문자열을 입력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78" y="3360653"/>
            <a:ext cx="1386367" cy="108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1419849"/>
            <a:ext cx="3888432" cy="45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1872244"/>
            <a:ext cx="3888432" cy="133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3189929"/>
            <a:ext cx="2578808" cy="12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2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14-10] jQuery</a:t>
            </a:r>
            <a:r>
              <a:rPr lang="ko-KR" altLang="en-US"/>
              <a:t>를 사용한 문서 객체 생성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생성하고 글자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스타일을 설정해서 </a:t>
            </a:r>
            <a:r>
              <a:rPr lang="en-US" altLang="ko-KR"/>
              <a:t>body </a:t>
            </a:r>
            <a:r>
              <a:rPr lang="ko-KR" altLang="en-US"/>
              <a:t>태그 내부에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문서 객체 생성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676829"/>
            <a:ext cx="3510390" cy="276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8" y="4158930"/>
            <a:ext cx="3600400" cy="80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이벤트 직접 연결</a:t>
            </a:r>
            <a:endParaRPr lang="en-US" altLang="ko-KR"/>
          </a:p>
          <a:p>
            <a:pPr lvl="1"/>
            <a:r>
              <a:rPr lang="ko-KR" altLang="en-US"/>
              <a:t>특정 태그에 이벤트를 연결하고</a:t>
            </a:r>
            <a:r>
              <a:rPr lang="en-US" altLang="ko-KR"/>
              <a:t>, </a:t>
            </a:r>
            <a:r>
              <a:rPr lang="ko-KR" altLang="en-US"/>
              <a:t>특정 태그를 눌렀을 때 이벤트가 발생</a:t>
            </a:r>
            <a:endParaRPr lang="en-US" altLang="ko-KR"/>
          </a:p>
          <a:p>
            <a:pPr lvl="1"/>
            <a:r>
              <a:rPr lang="en-US" altLang="ko-KR"/>
              <a:t>jQuery</a:t>
            </a:r>
            <a:r>
              <a:rPr lang="ko-KR" altLang="en-US"/>
              <a:t>로 이벤트를 직접 연결할 때는 </a:t>
            </a:r>
            <a:r>
              <a:rPr lang="en-US" altLang="ko-KR"/>
              <a:t>on(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866319"/>
            <a:ext cx="2534430" cy="112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3723878"/>
            <a:ext cx="4248813" cy="4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6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14-11] </a:t>
            </a:r>
            <a:r>
              <a:rPr lang="ko-KR" altLang="en-US"/>
              <a:t>이벤트 직접 연결 </a:t>
            </a:r>
            <a:r>
              <a:rPr lang="en-US" altLang="ko-KR"/>
              <a:t>- h1 </a:t>
            </a:r>
            <a:r>
              <a:rPr lang="ko-KR" altLang="en-US"/>
              <a:t>태그에 </a:t>
            </a:r>
            <a:r>
              <a:rPr lang="en-US" altLang="ko-KR"/>
              <a:t>click </a:t>
            </a:r>
            <a:r>
              <a:rPr lang="ko-KR" altLang="en-US"/>
              <a:t>이벤트를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203598"/>
            <a:ext cx="4032448" cy="385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1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" y="1437625"/>
            <a:ext cx="1996546" cy="11023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05" y="1427294"/>
            <a:ext cx="2657846" cy="20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공식 웹 사이트 주소는</a:t>
            </a:r>
            <a:r>
              <a:rPr lang="en-US" altLang="ko-KR"/>
              <a:t>http://jquery.com/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73" y="1478127"/>
            <a:ext cx="4192538" cy="265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" y="1437624"/>
            <a:ext cx="3489495" cy="1676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41" y="1420471"/>
            <a:ext cx="2547674" cy="10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92D505-CB5D-4976-B1D4-1697647D1396}"/>
              </a:ext>
            </a:extLst>
          </p:cNvPr>
          <p:cNvGrpSpPr/>
          <p:nvPr/>
        </p:nvGrpSpPr>
        <p:grpSpPr>
          <a:xfrm>
            <a:off x="260648" y="843558"/>
            <a:ext cx="4032448" cy="3672408"/>
            <a:chOff x="548680" y="1329612"/>
            <a:chExt cx="3438810" cy="2843678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80" y="1329612"/>
              <a:ext cx="3438810" cy="2320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80" y="3637005"/>
              <a:ext cx="3438810" cy="536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18" y="1545636"/>
            <a:ext cx="2269708" cy="11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B4494D-E827-4A47-B747-FAF8AFCAE828}"/>
              </a:ext>
            </a:extLst>
          </p:cNvPr>
          <p:cNvGrpSpPr/>
          <p:nvPr/>
        </p:nvGrpSpPr>
        <p:grpSpPr>
          <a:xfrm>
            <a:off x="404664" y="987574"/>
            <a:ext cx="5112568" cy="3528392"/>
            <a:chOff x="566682" y="1243307"/>
            <a:chExt cx="4104457" cy="2753491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82" y="1243307"/>
              <a:ext cx="4104456" cy="2063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83" y="3219823"/>
              <a:ext cx="4104456" cy="77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7021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간접 연결</a:t>
            </a:r>
            <a:endParaRPr lang="en-US" altLang="ko-KR" dirty="0"/>
          </a:p>
          <a:p>
            <a:pPr lvl="1"/>
            <a:r>
              <a:rPr lang="ko-KR" altLang="en-US" dirty="0"/>
              <a:t>부모에게 이벤트를 위임해서 부모가 이벤트를 처리하게 하는 것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14-12] </a:t>
            </a:r>
            <a:r>
              <a:rPr lang="ko-KR" altLang="en-US" dirty="0"/>
              <a:t>이벤트 간접 연결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 내부의 </a:t>
            </a:r>
            <a:r>
              <a:rPr lang="en-US" altLang="ko-KR" dirty="0"/>
              <a:t>h1 </a:t>
            </a:r>
            <a:r>
              <a:rPr lang="ko-KR" altLang="en-US" dirty="0"/>
              <a:t>태그에서 </a:t>
            </a:r>
            <a:r>
              <a:rPr lang="en-US" altLang="ko-KR" dirty="0"/>
              <a:t>click </a:t>
            </a:r>
            <a:r>
              <a:rPr lang="ko-KR" altLang="en-US" dirty="0"/>
              <a:t>이벤트가 발생할 때 </a:t>
            </a:r>
            <a:r>
              <a:rPr lang="en-US" altLang="ko-KR" dirty="0"/>
              <a:t>h1 </a:t>
            </a:r>
            <a:r>
              <a:rPr lang="ko-KR" altLang="en-US" dirty="0"/>
              <a:t>태그를 생성해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" y="2272620"/>
            <a:ext cx="386442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2" y="3153564"/>
            <a:ext cx="3689598" cy="166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84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제거</a:t>
            </a:r>
            <a:endParaRPr lang="en-US" altLang="ko-KR"/>
          </a:p>
          <a:p>
            <a:pPr lvl="1"/>
            <a:r>
              <a:rPr lang="en-US" altLang="ko-KR"/>
              <a:t>off ( ) </a:t>
            </a:r>
            <a:r>
              <a:rPr lang="ko-KR" altLang="en-US"/>
              <a:t>메소드 사용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14-13] </a:t>
            </a:r>
            <a:r>
              <a:rPr lang="ko-KR" altLang="en-US"/>
              <a:t>이벤트 제거</a:t>
            </a:r>
            <a:endParaRPr lang="en-US" altLang="ko-KR"/>
          </a:p>
          <a:p>
            <a:pPr lvl="2"/>
            <a:r>
              <a:rPr lang="en-US" altLang="ko-KR"/>
              <a:t>h1 </a:t>
            </a:r>
            <a:r>
              <a:rPr lang="ko-KR" altLang="en-US"/>
              <a:t>태그를 클릭하면 새로 </a:t>
            </a:r>
            <a:r>
              <a:rPr lang="en-US" altLang="ko-KR"/>
              <a:t>h1 </a:t>
            </a:r>
            <a:r>
              <a:rPr lang="ko-KR" altLang="en-US"/>
              <a:t>태그를 생성해 추가</a:t>
            </a:r>
            <a:r>
              <a:rPr lang="en-US" altLang="ko-KR"/>
              <a:t>, </a:t>
            </a:r>
            <a:r>
              <a:rPr lang="ko-KR" altLang="en-US"/>
              <a:t>기존 태그에서는 이벤트 제거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7" y="2312003"/>
            <a:ext cx="3587843" cy="252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76" y="3363838"/>
            <a:ext cx="4039300" cy="14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9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5" y="1221601"/>
            <a:ext cx="520065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65" y="3165816"/>
            <a:ext cx="2044291" cy="6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4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723" y="1166812"/>
            <a:ext cx="4876554" cy="3214688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animate(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스타일에 적용</a:t>
            </a:r>
            <a:endParaRPr lang="en-US" altLang="ko-KR" dirty="0"/>
          </a:p>
          <a:p>
            <a:pPr lvl="2"/>
            <a:r>
              <a:rPr lang="ko-KR" altLang="en-US" dirty="0"/>
              <a:t>숫자 적용할 수 있는 모든 속성에 </a:t>
            </a:r>
            <a:r>
              <a:rPr lang="en-US" altLang="ko-KR" dirty="0"/>
              <a:t>animate( ) </a:t>
            </a:r>
            <a:r>
              <a:rPr lang="ko-KR" altLang="en-US" dirty="0" err="1"/>
              <a:t>메소드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함수는 애니메이션이 종료되었을 때 호출</a:t>
            </a:r>
            <a:r>
              <a:rPr lang="en-US" altLang="ko-KR" dirty="0"/>
              <a:t>, </a:t>
            </a:r>
            <a:r>
              <a:rPr lang="ko-KR" altLang="en-US" dirty="0"/>
              <a:t>생략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7" y="1203598"/>
            <a:ext cx="1954267" cy="61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7" y="3070327"/>
            <a:ext cx="5562618" cy="62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75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1450" y="843558"/>
            <a:ext cx="6515100" cy="353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14-14] </a:t>
            </a:r>
            <a:r>
              <a:rPr lang="ko-KR" altLang="en-US" dirty="0"/>
              <a:t>애니메이션 </a:t>
            </a:r>
            <a:r>
              <a:rPr lang="en-US" altLang="ko-KR" dirty="0"/>
              <a:t>- </a:t>
            </a:r>
            <a:r>
              <a:rPr lang="ko-KR" altLang="en-US" dirty="0"/>
              <a:t>사각형 클릭하면 오른쪽으로 움직임</a:t>
            </a:r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marL="401231" lvl="2" indent="0">
              <a:buNone/>
            </a:pPr>
            <a:endParaRPr lang="en-US" altLang="ko-KR" sz="12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2" y="1438133"/>
            <a:ext cx="4008394" cy="253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F51F378-0BA2-4967-B800-4B16C0124922}"/>
              </a:ext>
            </a:extLst>
          </p:cNvPr>
          <p:cNvGrpSpPr/>
          <p:nvPr/>
        </p:nvGrpSpPr>
        <p:grpSpPr>
          <a:xfrm>
            <a:off x="2564904" y="2211710"/>
            <a:ext cx="3828452" cy="2684742"/>
            <a:chOff x="2408860" y="1653649"/>
            <a:chExt cx="3828452" cy="2684742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860" y="1653649"/>
              <a:ext cx="3828452" cy="967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860" y="2607219"/>
              <a:ext cx="3828452" cy="173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907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1450" y="843558"/>
            <a:ext cx="65151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02" indent="-17779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sz="1600" dirty="0"/>
              <a:t>스타일에 적용</a:t>
            </a:r>
            <a:endParaRPr lang="en-US" altLang="ko-KR" sz="1600" dirty="0"/>
          </a:p>
          <a:p>
            <a:pPr lvl="2"/>
            <a:r>
              <a:rPr lang="ko-KR" altLang="en-US" sz="1600" dirty="0"/>
              <a:t>숫자 적용할 수 있는 모든 속성에 </a:t>
            </a:r>
            <a:r>
              <a:rPr lang="en-US" altLang="ko-KR" sz="1600" dirty="0"/>
              <a:t>animate( 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사용 가능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콜백</a:t>
            </a:r>
            <a:r>
              <a:rPr lang="ko-KR" altLang="en-US" sz="1600" dirty="0"/>
              <a:t> 함수는 애니메이션이 종료되었을 때 호출</a:t>
            </a:r>
            <a:r>
              <a:rPr lang="en-US" altLang="ko-KR" sz="1600" dirty="0"/>
              <a:t>, </a:t>
            </a:r>
            <a:r>
              <a:rPr lang="ko-KR" altLang="en-US" sz="1600" dirty="0"/>
              <a:t>생략 가능함</a:t>
            </a:r>
            <a:endParaRPr lang="en-US" altLang="ko-KR" sz="1600" dirty="0"/>
          </a:p>
          <a:p>
            <a:pPr lvl="2"/>
            <a:endParaRPr lang="en-US" altLang="ko-KR" sz="1050" dirty="0"/>
          </a:p>
          <a:p>
            <a:pPr marL="401231" lvl="2" indent="0">
              <a:buNone/>
            </a:pPr>
            <a:endParaRPr lang="en-US" altLang="ko-KR" sz="105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jQuery</a:t>
            </a:r>
            <a:r>
              <a:rPr lang="ko-KR" altLang="en-US"/>
              <a:t> 사용 방법 </a:t>
            </a:r>
            <a:r>
              <a:rPr lang="en-US" altLang="ko-KR"/>
              <a:t>1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14-1] </a:t>
            </a:r>
            <a:r>
              <a:rPr lang="ko-KR" altLang="en-US"/>
              <a:t>파일 다운로드해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6" y="1361722"/>
            <a:ext cx="1275338" cy="99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463738"/>
            <a:ext cx="4308085" cy="252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4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사용 방법 </a:t>
            </a:r>
            <a:r>
              <a:rPr lang="en-US" altLang="ko-KR" dirty="0"/>
              <a:t>2	</a:t>
            </a:r>
          </a:p>
          <a:p>
            <a:pPr lvl="2"/>
            <a:r>
              <a:rPr lang="en-US" altLang="ko-KR" dirty="0"/>
              <a:t>CDN</a:t>
            </a:r>
            <a:r>
              <a:rPr lang="ko-KR" altLang="en-US" dirty="0"/>
              <a:t>을 활용 </a:t>
            </a:r>
            <a:r>
              <a:rPr lang="en-US" altLang="ko-KR" dirty="0"/>
              <a:t>(CDN</a:t>
            </a:r>
            <a:r>
              <a:rPr lang="ko-KR" altLang="en-US" dirty="0"/>
              <a:t>은 사용자에게 간편하게 </a:t>
            </a:r>
            <a:r>
              <a:rPr lang="ko-KR" altLang="en-US" dirty="0" err="1"/>
              <a:t>콘텐츠를</a:t>
            </a:r>
            <a:r>
              <a:rPr lang="ko-KR" altLang="en-US" dirty="0"/>
              <a:t> 제공하는 방식</a:t>
            </a:r>
            <a:r>
              <a:rPr lang="en-US" altLang="ko-KR" dirty="0"/>
              <a:t>)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707654"/>
            <a:ext cx="401629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2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각 페이지에 접속하면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파일과 관련된 경로가 나옴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CDN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주소를 사용해 </a:t>
            </a:r>
            <a:r>
              <a:rPr lang="en-US" altLang="ko-KR" dirty="0"/>
              <a:t>script </a:t>
            </a:r>
            <a:r>
              <a:rPr lang="ko-KR" altLang="en-US" dirty="0"/>
              <a:t>태그를 만들어 넣음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19622"/>
            <a:ext cx="480653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14-2] CDN</a:t>
            </a:r>
            <a:r>
              <a:rPr lang="ko-KR" altLang="en-US"/>
              <a:t>을 활용한 </a:t>
            </a:r>
            <a:r>
              <a:rPr lang="en-US" altLang="ko-KR"/>
              <a:t>jQuery </a:t>
            </a:r>
            <a:r>
              <a:rPr lang="ko-KR" altLang="en-US"/>
              <a:t>사용 준비</a:t>
            </a:r>
            <a:endParaRPr lang="en-US" altLang="ko-KR"/>
          </a:p>
          <a:p>
            <a:pPr lvl="2"/>
            <a:r>
              <a:rPr lang="en-US" altLang="ko-KR"/>
              <a:t>CDN</a:t>
            </a:r>
            <a:r>
              <a:rPr lang="ko-KR" altLang="en-US"/>
              <a:t>을 활용해 </a:t>
            </a:r>
            <a:r>
              <a:rPr lang="en-US" altLang="ko-KR"/>
              <a:t>HTML </a:t>
            </a:r>
            <a:r>
              <a:rPr lang="ko-KR" altLang="en-US"/>
              <a:t>페이지 내부로 </a:t>
            </a:r>
            <a:r>
              <a:rPr lang="en-US" altLang="ko-KR"/>
              <a:t>jQuery</a:t>
            </a:r>
            <a:r>
              <a:rPr lang="ko-KR" altLang="en-US"/>
              <a:t>를 불러옴</a:t>
            </a:r>
            <a:r>
              <a:rPr lang="en-US" altLang="ko-KR"/>
              <a:t>. </a:t>
            </a:r>
            <a:r>
              <a:rPr lang="ko-KR" altLang="en-US"/>
              <a:t>구글 </a:t>
            </a:r>
            <a:r>
              <a:rPr lang="en-US" altLang="ko-KR"/>
              <a:t>CDN</a:t>
            </a:r>
            <a:r>
              <a:rPr lang="ko-KR" altLang="en-US"/>
              <a:t>을 활용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jQuery </a:t>
            </a:r>
            <a:r>
              <a:rPr lang="ko-KR" altLang="en-US"/>
              <a:t>사용 준비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3" y="1653648"/>
            <a:ext cx="455346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0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$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ko-KR" altLang="en-US" dirty="0"/>
              <a:t>함수의 매개 변수에는 문서 객체</a:t>
            </a:r>
            <a:r>
              <a:rPr lang="en-US" altLang="ko-KR" dirty="0"/>
              <a:t>, CSS </a:t>
            </a:r>
            <a:r>
              <a:rPr lang="ko-KR" altLang="en-US" dirty="0"/>
              <a:t>형식</a:t>
            </a:r>
            <a:r>
              <a:rPr lang="en-US" altLang="ko-KR" dirty="0"/>
              <a:t>, HTML </a:t>
            </a:r>
            <a:r>
              <a:rPr lang="ko-KR" altLang="en-US" dirty="0"/>
              <a:t>형식의 문자열 삽입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객체생성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786290"/>
            <a:ext cx="3577898" cy="39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5" y="2999259"/>
            <a:ext cx="3569989" cy="12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03" y="1786290"/>
            <a:ext cx="2162715" cy="3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0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14-3] $(document).ready( )</a:t>
            </a:r>
          </a:p>
          <a:p>
            <a:pPr lvl="2"/>
            <a:r>
              <a:rPr lang="ko-KR" altLang="en-US"/>
              <a:t>문서 객체의 생성 완료 시점을 잡는 이벤트 연결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jQuery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0" y="1653648"/>
            <a:ext cx="4076346" cy="271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47396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758</Words>
  <Application>Microsoft Office PowerPoint</Application>
  <PresentationFormat>사용자 지정</PresentationFormat>
  <Paragraphs>170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jQuery</vt:lpstr>
      <vt:lpstr>PowerPoint 프레젠테이션</vt:lpstr>
      <vt:lpstr>1. jQuery 사용 준비</vt:lpstr>
      <vt:lpstr>1. jQuery 사용 준비</vt:lpstr>
      <vt:lpstr>1. jQuery 사용 준비</vt:lpstr>
      <vt:lpstr>1. jQuery 사용 준비</vt:lpstr>
      <vt:lpstr>1. jQuery 사용 준비</vt:lpstr>
      <vt:lpstr>2. jQuery 객체</vt:lpstr>
      <vt:lpstr>2. jQuery 객체</vt:lpstr>
      <vt:lpstr>3. 문서 객체 선택</vt:lpstr>
      <vt:lpstr>3. 문서 객체 선택</vt:lpstr>
      <vt:lpstr>4. 문서 객체 개별 조작</vt:lpstr>
      <vt:lpstr>4. 문서 객체 개별 조작</vt:lpstr>
      <vt:lpstr>4. 문서 객체 개별 조작</vt:lpstr>
      <vt:lpstr>4. 문서 객체 개별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5. 문서 객체 조작</vt:lpstr>
      <vt:lpstr>6. 문서 객체 생성</vt:lpstr>
      <vt:lpstr>6. 문서 객체 생성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7. 이벤트</vt:lpstr>
      <vt:lpstr>8. 애니메이션</vt:lpstr>
      <vt:lpstr>8. 애니메이션</vt:lpstr>
      <vt:lpstr>8. 애니메이션</vt:lpstr>
      <vt:lpstr>8. 애니메이션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372</cp:revision>
  <dcterms:created xsi:type="dcterms:W3CDTF">2011-01-05T15:14:06Z</dcterms:created>
  <dcterms:modified xsi:type="dcterms:W3CDTF">2022-03-14T05:58:18Z</dcterms:modified>
</cp:coreProperties>
</file>