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4" r:id="rId18"/>
    <p:sldId id="895" r:id="rId19"/>
    <p:sldId id="896" r:id="rId20"/>
    <p:sldId id="275" r:id="rId21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4" d="100"/>
          <a:sy n="134" d="100"/>
        </p:scale>
        <p:origin x="2064" y="12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402887" y="3507854"/>
            <a:ext cx="3520181" cy="538766"/>
          </a:xfrm>
        </p:spPr>
        <p:txBody>
          <a:bodyPr/>
          <a:lstStyle/>
          <a:p>
            <a:r>
              <a:rPr lang="ko-KR" altLang="en-US" dirty="0"/>
              <a:t>  프로젝트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온라인 </a:t>
            </a:r>
            <a:r>
              <a:rPr lang="ko-KR" altLang="en-US" dirty="0" err="1"/>
              <a:t>그림판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96" y="3480492"/>
            <a:ext cx="1242138" cy="5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0" y="1599642"/>
            <a:ext cx="4279528" cy="20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2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724" y="1599642"/>
            <a:ext cx="4553694" cy="2016244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5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폴더와 </a:t>
            </a:r>
            <a:r>
              <a:rPr lang="en-US" altLang="ko-KR" dirty="0"/>
              <a:t>app.js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폴더에는 </a:t>
            </a:r>
            <a:r>
              <a:rPr lang="en-US" altLang="ko-KR" dirty="0"/>
              <a:t>index.html </a:t>
            </a:r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다운로드받아</a:t>
            </a:r>
            <a:r>
              <a:rPr lang="ko-KR" altLang="en-US" dirty="0"/>
              <a:t> 넣음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모듈과 </a:t>
            </a:r>
            <a:r>
              <a:rPr lang="en-US" altLang="ko-KR" dirty="0"/>
              <a:t>socket.io </a:t>
            </a:r>
            <a:r>
              <a:rPr lang="ko-KR" altLang="en-US" dirty="0"/>
              <a:t>모듈 설치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서버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22580"/>
            <a:ext cx="1040525" cy="7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2" y="2662774"/>
            <a:ext cx="991655" cy="73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2" y="3939902"/>
            <a:ext cx="4925780" cy="7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 기능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서버로 파일을 제공</a:t>
            </a:r>
            <a:endParaRPr lang="en-US" altLang="ko-KR" dirty="0"/>
          </a:p>
          <a:p>
            <a:pPr lvl="2"/>
            <a:r>
              <a:rPr lang="ko-KR" altLang="en-US" dirty="0"/>
              <a:t>웹 소켓 서버로 이름이 </a:t>
            </a:r>
            <a:r>
              <a:rPr lang="en-US" altLang="ko-KR" dirty="0"/>
              <a:t>line</a:t>
            </a:r>
            <a:r>
              <a:rPr lang="ko-KR" altLang="en-US" dirty="0"/>
              <a:t>인 이벤트가 들어오면</a:t>
            </a:r>
            <a:r>
              <a:rPr lang="en-US" altLang="ko-KR" dirty="0"/>
              <a:t>, </a:t>
            </a:r>
            <a:r>
              <a:rPr lang="ko-KR" altLang="en-US" dirty="0"/>
              <a:t>연결된 모든 소켓에 </a:t>
            </a:r>
            <a:r>
              <a:rPr lang="en-US" altLang="ko-KR" dirty="0"/>
              <a:t>line</a:t>
            </a:r>
            <a:r>
              <a:rPr lang="ko-KR" altLang="en-US" dirty="0"/>
              <a:t>이라는 이름으로 데이터를 전달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서버 구성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810276"/>
            <a:ext cx="4032448" cy="252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59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771550"/>
            <a:ext cx="4528535" cy="218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96" y="2549178"/>
            <a:ext cx="4010804" cy="203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42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805767"/>
            <a:ext cx="4176464" cy="341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84474"/>
            <a:ext cx="3024336" cy="285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1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843558"/>
            <a:ext cx="5111857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4" y="3441618"/>
            <a:ext cx="3510390" cy="171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8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 눌림 상태 확인</a:t>
            </a:r>
          </a:p>
          <a:p>
            <a:pPr lvl="2"/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true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/>
            <a:r>
              <a:rPr lang="en-US" altLang="ko-KR" dirty="0" err="1"/>
              <a:t>mouseup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false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선 좌표 확인</a:t>
            </a:r>
          </a:p>
          <a:p>
            <a:pPr lvl="2"/>
            <a:r>
              <a:rPr lang="en-US" altLang="ko-KR" dirty="0" err="1"/>
              <a:t>mousemove</a:t>
            </a:r>
            <a:r>
              <a:rPr lang="en-US" altLang="ko-KR" dirty="0"/>
              <a:t> </a:t>
            </a:r>
            <a:r>
              <a:rPr lang="ko-KR" altLang="en-US" dirty="0"/>
              <a:t>이벤트가 발생했을 때 </a:t>
            </a:r>
            <a:r>
              <a:rPr lang="en-US" altLang="ko-KR" dirty="0" err="1"/>
              <a:t>isDown</a:t>
            </a:r>
            <a:r>
              <a:rPr lang="en-US" altLang="ko-KR" dirty="0"/>
              <a:t> </a:t>
            </a:r>
            <a:r>
              <a:rPr lang="ko-KR" altLang="en-US" dirty="0"/>
              <a:t>변수를 확인하고</a:t>
            </a:r>
            <a:r>
              <a:rPr lang="en-US" altLang="ko-KR" dirty="0"/>
              <a:t>, </a:t>
            </a:r>
            <a:r>
              <a:rPr lang="ko-KR" altLang="en-US" dirty="0"/>
              <a:t>이전 마우스 위치와 현재 마우스 위치를 사용해 객체를 만듦</a:t>
            </a:r>
            <a:endParaRPr lang="en-US" altLang="ko-KR" dirty="0"/>
          </a:p>
          <a:p>
            <a:pPr lvl="2"/>
            <a:r>
              <a:rPr lang="en-US" altLang="ko-KR" dirty="0"/>
              <a:t>socket.io</a:t>
            </a:r>
            <a:r>
              <a:rPr lang="ko-KR" altLang="en-US" dirty="0"/>
              <a:t>를 사용해 객체를 서버로 전달</a:t>
            </a:r>
            <a:endParaRPr lang="en-US" altLang="ko-KR" dirty="0"/>
          </a:p>
          <a:p>
            <a:pPr lvl="1"/>
            <a:r>
              <a:rPr lang="ko-KR" altLang="en-US" dirty="0"/>
              <a:t>선 그리기</a:t>
            </a:r>
          </a:p>
          <a:p>
            <a:pPr lvl="2"/>
            <a:r>
              <a:rPr lang="ko-KR" altLang="en-US" dirty="0"/>
              <a:t>서버에서 전달된 객체를 받으면</a:t>
            </a:r>
            <a:r>
              <a:rPr lang="en-US" altLang="ko-KR" dirty="0"/>
              <a:t>(socket.io</a:t>
            </a:r>
            <a:r>
              <a:rPr lang="ko-KR" altLang="en-US" dirty="0"/>
              <a:t>의 사용자 정의 </a:t>
            </a:r>
            <a:r>
              <a:rPr lang="en-US" altLang="ko-KR" dirty="0"/>
              <a:t>line </a:t>
            </a:r>
            <a:r>
              <a:rPr lang="ko-KR" altLang="en-US" dirty="0"/>
              <a:t>이벤트</a:t>
            </a:r>
            <a:r>
              <a:rPr lang="en-US" altLang="ko-KR" dirty="0"/>
              <a:t>) </a:t>
            </a:r>
            <a:r>
              <a:rPr lang="ko-KR" altLang="en-US" dirty="0"/>
              <a:t>캔버스의 </a:t>
            </a:r>
            <a:r>
              <a:rPr lang="en-US" altLang="ko-KR" dirty="0"/>
              <a:t>Context </a:t>
            </a:r>
            <a:r>
              <a:rPr lang="ko-KR" altLang="en-US" dirty="0"/>
              <a:t>객체를 사용해 그림을 그림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1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서버를 실행하고 웹 브라우저를 여러 개 띄운 후 직접 그림을 그려보기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57" y="1415998"/>
            <a:ext cx="1931762" cy="151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59" y="2965682"/>
            <a:ext cx="3471918" cy="139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반복되는 코드 정리</a:t>
            </a:r>
            <a:endParaRPr lang="en-US" altLang="ko-KR" dirty="0"/>
          </a:p>
          <a:p>
            <a:pPr lvl="2"/>
            <a:r>
              <a:rPr lang="ko-KR" altLang="en-US" dirty="0"/>
              <a:t>마우스의 </a:t>
            </a:r>
            <a:r>
              <a:rPr lang="en-US" altLang="ko-KR" dirty="0"/>
              <a:t>x, y </a:t>
            </a:r>
            <a:r>
              <a:rPr lang="ko-KR" altLang="en-US" dirty="0"/>
              <a:t>위치를 추출하는 부분이 반복됨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추가 기능</a:t>
            </a:r>
            <a:endParaRPr lang="en-US" altLang="ko-KR" dirty="0"/>
          </a:p>
          <a:p>
            <a:pPr lvl="2"/>
            <a:r>
              <a:rPr lang="ko-KR" altLang="en-US" dirty="0"/>
              <a:t>색상 </a:t>
            </a:r>
            <a:r>
              <a:rPr lang="ko-KR" altLang="en-US" dirty="0" err="1"/>
              <a:t>피커</a:t>
            </a:r>
            <a:r>
              <a:rPr lang="en-US" altLang="ko-KR" dirty="0"/>
              <a:t>Color Picker</a:t>
            </a:r>
            <a:r>
              <a:rPr lang="ko-KR" altLang="en-US" dirty="0"/>
              <a:t>를 추가해서 펜의 색상을 선택할 수 있게 함</a:t>
            </a:r>
            <a:endParaRPr lang="en-US" altLang="ko-KR" dirty="0"/>
          </a:p>
          <a:p>
            <a:pPr lvl="2"/>
            <a:r>
              <a:rPr lang="ko-KR" altLang="en-US" dirty="0"/>
              <a:t>그린 그림을 저장할 수 있게 함</a:t>
            </a:r>
            <a:endParaRPr lang="en-US" altLang="ko-KR" dirty="0"/>
          </a:p>
          <a:p>
            <a:pPr lvl="2"/>
            <a:r>
              <a:rPr lang="ko-KR" altLang="en-US" dirty="0"/>
              <a:t>방을 만들어 방에 모인 </a:t>
            </a:r>
            <a:r>
              <a:rPr lang="ko-KR" altLang="en-US" dirty="0" err="1"/>
              <a:t>사람들끼리만</a:t>
            </a:r>
            <a:r>
              <a:rPr lang="ko-KR" altLang="en-US" dirty="0"/>
              <a:t> 그림을 그리게 함</a:t>
            </a:r>
            <a:endParaRPr lang="en-US" altLang="ko-KR" dirty="0"/>
          </a:p>
          <a:p>
            <a:pPr lvl="2"/>
            <a:r>
              <a:rPr lang="ko-KR" altLang="en-US" dirty="0"/>
              <a:t>채팅 기능을 추가하거나 퀴즈 기능을 만듦</a:t>
            </a:r>
            <a:r>
              <a:rPr lang="en-US" altLang="ko-KR" dirty="0"/>
              <a:t>(</a:t>
            </a:r>
            <a:r>
              <a:rPr lang="ko-KR" altLang="en-US" dirty="0"/>
              <a:t>게임 ‘캐치마인드’ 참고</a:t>
            </a:r>
            <a:r>
              <a:rPr lang="en-US" altLang="ko-KR" dirty="0"/>
              <a:t>).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7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만드는 데 필요한 요소를 확인하는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 클라이언트를 조합해 애플리케이션을 만드는 방법을 이해합니다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발상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요소 확인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캔버스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socket.io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구성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구성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다른 사람이 만든 프로그램을 직접 구현해 보면서 실력을 쌓음</a:t>
            </a:r>
            <a:endParaRPr lang="en-US" altLang="ko-KR" dirty="0"/>
          </a:p>
          <a:p>
            <a:pPr lvl="2"/>
            <a:r>
              <a:rPr lang="ko-KR" altLang="en-US" dirty="0"/>
              <a:t>할 일 목록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메모장</a:t>
            </a:r>
            <a:endParaRPr lang="en-US" altLang="ko-KR" dirty="0"/>
          </a:p>
          <a:p>
            <a:pPr lvl="2"/>
            <a:r>
              <a:rPr lang="ko-KR" altLang="en-US" dirty="0" err="1"/>
              <a:t>분더리스트</a:t>
            </a:r>
            <a:r>
              <a:rPr lang="en-US" altLang="ko-KR" dirty="0"/>
              <a:t>, </a:t>
            </a:r>
            <a:r>
              <a:rPr lang="ko-KR" altLang="en-US" dirty="0"/>
              <a:t>커뮤니티 사이트</a:t>
            </a:r>
            <a:r>
              <a:rPr lang="en-US" altLang="ko-KR" dirty="0"/>
              <a:t>, </a:t>
            </a:r>
            <a:r>
              <a:rPr lang="ko-KR" altLang="en-US" dirty="0" err="1"/>
              <a:t>심플노트</a:t>
            </a:r>
            <a:r>
              <a:rPr lang="en-US" altLang="ko-KR" dirty="0"/>
              <a:t>, </a:t>
            </a:r>
            <a:r>
              <a:rPr lang="ko-KR" altLang="en-US" dirty="0" err="1"/>
              <a:t>에버노트</a:t>
            </a:r>
            <a:r>
              <a:rPr lang="en-US" altLang="ko-KR" dirty="0"/>
              <a:t> </a:t>
            </a:r>
            <a:r>
              <a:rPr lang="ko-KR" altLang="en-US" dirty="0"/>
              <a:t>등 참고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온라인 </a:t>
            </a:r>
            <a:r>
              <a:rPr lang="ko-KR" altLang="en-US" dirty="0" err="1"/>
              <a:t>그림판</a:t>
            </a:r>
            <a:r>
              <a:rPr lang="ko-KR" altLang="en-US" dirty="0"/>
              <a:t> 프로젝트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발상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72" y="2446655"/>
            <a:ext cx="3193056" cy="26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접속한 사람들과 어떻게 함께 그림을 그릴 수 있을까요</a:t>
            </a:r>
            <a:r>
              <a:rPr lang="en-US" altLang="ko-KR" dirty="0"/>
              <a:t>?	</a:t>
            </a:r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에 어떻게 그림을 그리지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그림을 그릴 수 있다면</a:t>
            </a:r>
            <a:r>
              <a:rPr lang="en-US" altLang="ko-KR" dirty="0"/>
              <a:t>, </a:t>
            </a:r>
            <a:r>
              <a:rPr lang="ko-KR" altLang="en-US" dirty="0"/>
              <a:t>그것으로 어떻게 다른 사람과 함께 그릴 수 있지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필요한 요소’ 정보를 도출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에서는 캔버스 </a:t>
            </a:r>
            <a:r>
              <a:rPr lang="en-US" altLang="ko-KR" dirty="0"/>
              <a:t>API </a:t>
            </a:r>
            <a:r>
              <a:rPr lang="ko-KR" altLang="en-US" dirty="0"/>
              <a:t>기능이 도입되어 </a:t>
            </a:r>
            <a:r>
              <a:rPr lang="en-US" altLang="ko-KR" dirty="0"/>
              <a:t>2D </a:t>
            </a:r>
            <a:r>
              <a:rPr lang="ko-KR" altLang="en-US" dirty="0"/>
              <a:t>그림을 그릴 수 있구나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내가 그은 선을 다른 사람에게 전달하려면 소켓 통신을 사용해야 하고</a:t>
            </a:r>
            <a:r>
              <a:rPr lang="en-US" altLang="ko-KR" dirty="0"/>
              <a:t>, </a:t>
            </a:r>
            <a:r>
              <a:rPr lang="ko-KR" altLang="en-US" dirty="0"/>
              <a:t>자바스크립트로 소켓 통신하려면 </a:t>
            </a:r>
            <a:r>
              <a:rPr lang="en-US" altLang="ko-KR" dirty="0"/>
              <a:t>socket.io </a:t>
            </a:r>
            <a:r>
              <a:rPr lang="ko-KR" altLang="en-US" dirty="0"/>
              <a:t>모듈을 사용해야 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필요한 요소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에서는 </a:t>
            </a:r>
            <a:r>
              <a:rPr lang="ko-KR" altLang="en-US" dirty="0" err="1"/>
              <a:t>지오로케이션</a:t>
            </a:r>
            <a:r>
              <a:rPr lang="en-US" altLang="ko-KR" dirty="0"/>
              <a:t>Geolocation, </a:t>
            </a:r>
            <a:r>
              <a:rPr lang="ko-KR" altLang="en-US" dirty="0"/>
              <a:t>음악</a:t>
            </a:r>
            <a:r>
              <a:rPr lang="en-US" altLang="ko-KR" dirty="0"/>
              <a:t>Sound, MIDI, </a:t>
            </a:r>
            <a:r>
              <a:rPr lang="ko-KR" altLang="en-US" dirty="0"/>
              <a:t>캔버스</a:t>
            </a:r>
            <a:r>
              <a:rPr lang="en-US" altLang="ko-KR" dirty="0"/>
              <a:t>Canvas, </a:t>
            </a:r>
            <a:r>
              <a:rPr lang="ko-KR" altLang="en-US" dirty="0" err="1"/>
              <a:t>노티피케이션</a:t>
            </a:r>
            <a:r>
              <a:rPr lang="en-US" altLang="ko-KR" dirty="0"/>
              <a:t>Notification </a:t>
            </a:r>
            <a:r>
              <a:rPr lang="ko-KR" altLang="en-US" dirty="0"/>
              <a:t>등 기능이 추가됨</a:t>
            </a:r>
            <a:endParaRPr lang="en-US" altLang="ko-KR" dirty="0"/>
          </a:p>
          <a:p>
            <a:pPr lvl="1"/>
            <a:r>
              <a:rPr lang="ko-KR" altLang="en-US" dirty="0"/>
              <a:t>캔버스 기능 </a:t>
            </a:r>
            <a:r>
              <a:rPr lang="en-US" altLang="ko-KR" dirty="0"/>
              <a:t>: 2D </a:t>
            </a:r>
            <a:r>
              <a:rPr lang="ko-KR" altLang="en-US" dirty="0"/>
              <a:t>그림</a:t>
            </a:r>
            <a:r>
              <a:rPr lang="en-US" altLang="ko-KR" dirty="0"/>
              <a:t>, 3D </a:t>
            </a:r>
            <a:r>
              <a:rPr lang="ko-KR" altLang="en-US" dirty="0"/>
              <a:t>그림</a:t>
            </a:r>
            <a:endParaRPr lang="en-US" altLang="ko-KR" dirty="0"/>
          </a:p>
          <a:p>
            <a:pPr lvl="2"/>
            <a:r>
              <a:rPr lang="en-US" altLang="ko-KR" dirty="0" err="1"/>
              <a:t>Mozila</a:t>
            </a:r>
            <a:r>
              <a:rPr lang="en-US" altLang="ko-KR" dirty="0"/>
              <a:t> - Canvas API</a:t>
            </a:r>
          </a:p>
          <a:p>
            <a:pPr lvl="2"/>
            <a:r>
              <a:rPr lang="en-US" altLang="ko-KR" dirty="0"/>
              <a:t>https ://developer.mozilla.org/ko/docs/Web/HTML/Canvas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16-1]</a:t>
            </a:r>
            <a:r>
              <a:rPr lang="ko-KR" altLang="en-US" dirty="0"/>
              <a:t>은 구글에서 ‘</a:t>
            </a:r>
            <a:r>
              <a:rPr lang="en-US" altLang="ko-KR" dirty="0"/>
              <a:t>HTML5 Canvas Line’</a:t>
            </a:r>
            <a:r>
              <a:rPr lang="ko-KR" altLang="en-US" dirty="0"/>
              <a:t>을 검색해서 나온 결과 중 첫 번째 웹 사이트에 있는 코드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4" y="1167594"/>
            <a:ext cx="4374486" cy="27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06" y="3791950"/>
            <a:ext cx="4351362" cy="63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3" y="1238684"/>
            <a:ext cx="3373214" cy="15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모든 개발에서 프로그램끼리 통신을 할 때는 소켓</a:t>
            </a:r>
            <a:r>
              <a:rPr lang="en-US" altLang="ko-KR"/>
              <a:t>Socket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r>
              <a:rPr lang="ko-KR" altLang="en-US"/>
              <a:t>구글에서 ‘</a:t>
            </a:r>
            <a:r>
              <a:rPr lang="en-US" altLang="ko-KR"/>
              <a:t>HTML5 Node.js socket’</a:t>
            </a:r>
            <a:r>
              <a:rPr lang="ko-KR" altLang="en-US"/>
              <a:t>을 검색</a:t>
            </a:r>
            <a:endParaRPr lang="en-US" altLang="ko-KR"/>
          </a:p>
          <a:p>
            <a:pPr lvl="2"/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80" y="1883174"/>
            <a:ext cx="2900053" cy="197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통신 코드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2"/>
          <a:stretch/>
        </p:blipFill>
        <p:spPr bwMode="auto">
          <a:xfrm>
            <a:off x="242647" y="1383618"/>
            <a:ext cx="2286242" cy="21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849314" y="1869672"/>
            <a:ext cx="230238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2053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1586</TotalTime>
  <Words>494</Words>
  <Application>Microsoft Office PowerPoint</Application>
  <PresentationFormat>사용자 지정</PresentationFormat>
  <Paragraphs>107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프로젝트 –  온라인 그림판</vt:lpstr>
      <vt:lpstr>PowerPoint 프레젠테이션</vt:lpstr>
      <vt:lpstr>1. 발상</vt:lpstr>
      <vt:lpstr>2. 필요한 요소 확인</vt:lpstr>
      <vt:lpstr>3. 캔버스</vt:lpstr>
      <vt:lpstr>3. 캔버스</vt:lpstr>
      <vt:lpstr>3. 캔버스</vt:lpstr>
      <vt:lpstr>4. socket.io 모듈</vt:lpstr>
      <vt:lpstr>4. socket.io 모듈</vt:lpstr>
      <vt:lpstr>4. socket.io 모듈</vt:lpstr>
      <vt:lpstr>4. socket.io 모듈</vt:lpstr>
      <vt:lpstr>5. 서버 구성</vt:lpstr>
      <vt:lpstr>5. 서버 구성</vt:lpstr>
      <vt:lpstr>6. 클라이언트 구성</vt:lpstr>
      <vt:lpstr>6. 클라이언트 구성</vt:lpstr>
      <vt:lpstr>6. 클라이언트 구성</vt:lpstr>
      <vt:lpstr>6. 클라이언트 구성</vt:lpstr>
      <vt:lpstr>7. 실행 확인</vt:lpstr>
      <vt:lpstr>7. 실행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267</cp:revision>
  <dcterms:created xsi:type="dcterms:W3CDTF">2011-01-05T15:14:06Z</dcterms:created>
  <dcterms:modified xsi:type="dcterms:W3CDTF">2022-03-14T06:02:37Z</dcterms:modified>
</cp:coreProperties>
</file>