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77C6182-FAC4-48AD-B59C-591C186BC4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0FB930-DA07-446B-A978-E5F2FC54B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3344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자바 프로그래밍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 시작하기</a:t>
            </a:r>
            <a:endParaRPr lang="ko-KR" altLang="en-US" sz="28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07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프로그래밍이란 무엇일까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018" y="1988840"/>
            <a:ext cx="6830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컴퓨터에게 일을 하도록 명령어를 만드는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언어를 컴퓨터가 알 수 있는 언어로 바꿔 주는 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컴파일러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기계어로 번역해주는 프로그램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자바를 설치하면 자바 컴파일러도 설치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3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설치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http://www.oracle.com/technetwork/java/index.html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663805" cy="366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07904" y="4149080"/>
            <a:ext cx="151216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9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설치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http://www.eclipse.org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6723"/>
            <a:ext cx="8407127" cy="412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092280" y="2924944"/>
            <a:ext cx="158417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0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27168" cy="1371600"/>
          </a:xfrm>
        </p:spPr>
        <p:txBody>
          <a:bodyPr/>
          <a:lstStyle/>
          <a:p>
            <a:r>
              <a:rPr lang="ko-KR" altLang="en-US" dirty="0" smtClean="0"/>
              <a:t>첫 번째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h</a:t>
            </a:r>
            <a:r>
              <a:rPr lang="en-US" altLang="ko-KR" cap="none" dirty="0" smtClean="0"/>
              <a:t>ello</a:t>
            </a:r>
            <a:r>
              <a:rPr lang="en-US" altLang="ko-KR" dirty="0" smtClean="0"/>
              <a:t>, </a:t>
            </a:r>
            <a:r>
              <a:rPr lang="en-US" altLang="ko-KR" cap="none" dirty="0" smtClean="0"/>
              <a:t>Java</a:t>
            </a:r>
            <a:endParaRPr lang="ko-KR" altLang="en-US" cap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0389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79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자바를 쓰면 왜 좋을까요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플랫폼에 영향을 받지 않으므로 다양한 환경에서 사용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85836"/>
            <a:ext cx="37909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3803"/>
            <a:ext cx="3838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9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자바를 쓰면 왜 좋을까요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지향 언어이기 때문에 유지보수가 쉽고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좋다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프로그램이 안정적이다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풍부한 기능을 제공하는 오픈 소스이다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81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ko-KR" altLang="en-US" smtClean="0"/>
              <a:t>자바로 만들 수 있는 프로그램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서버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71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856</TotalTime>
  <Words>104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필수</vt:lpstr>
      <vt:lpstr>PowerPoint 프레젠테이션</vt:lpstr>
      <vt:lpstr>프로그래밍이란 무엇일까?</vt:lpstr>
      <vt:lpstr>자바 설치 하기</vt:lpstr>
      <vt:lpstr>이클립스 설치 하기</vt:lpstr>
      <vt:lpstr>첫 번째 프로그램 – hello, Java</vt:lpstr>
      <vt:lpstr>자바를 쓰면 왜 좋을까요?</vt:lpstr>
      <vt:lpstr>자바를 쓰면 왜 좋을까요?</vt:lpstr>
      <vt:lpstr>자바로 만들 수 있는 프로그램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6</cp:revision>
  <dcterms:created xsi:type="dcterms:W3CDTF">2018-07-16T12:27:08Z</dcterms:created>
  <dcterms:modified xsi:type="dcterms:W3CDTF">2018-08-19T16:02:37Z</dcterms:modified>
</cp:coreProperties>
</file>