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3"/>
  </p:notesMasterIdLst>
  <p:sldIdLst>
    <p:sldId id="315" r:id="rId2"/>
    <p:sldId id="318" r:id="rId3"/>
    <p:sldId id="31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5833" autoAdjust="0"/>
  </p:normalViewPr>
  <p:slideViewPr>
    <p:cSldViewPr>
      <p:cViewPr varScale="1">
        <p:scale>
          <a:sx n="101" d="100"/>
          <a:sy n="101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10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인터페이스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ko-KR" altLang="en-US" dirty="0" smtClean="0"/>
              <a:t>왜 인터페이스를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2217638"/>
            <a:ext cx="230425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 dirty="0" err="1" smtClean="0"/>
              <a:t>IUserInfoDao</a:t>
            </a:r>
            <a:endParaRPr lang="ko-KR" altLang="en-US" i="1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oracleDao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 smtClean="0"/>
              <a:t>mysqlDao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3873822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mssqlDao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4" idx="2"/>
          </p:cNvCxnSpPr>
          <p:nvPr/>
        </p:nvCxnSpPr>
        <p:spPr>
          <a:xfrm flipV="1">
            <a:off x="5292080" y="3081734"/>
            <a:ext cx="0" cy="5040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35896" y="3585790"/>
            <a:ext cx="345638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>
            <a:off x="3635896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92080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7092280" y="3585790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6096" y="315374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528" y="2217638"/>
            <a:ext cx="1656184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UserInfoWeb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4" idx="1"/>
          </p:cNvCxnSpPr>
          <p:nvPr/>
        </p:nvCxnSpPr>
        <p:spPr>
          <a:xfrm>
            <a:off x="1979712" y="264968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3547" y="228964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uses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2384" y="5025950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 err="1" smtClean="0"/>
              <a:t>UserInfoWeb</a:t>
            </a:r>
            <a:r>
              <a:rPr lang="en-US" altLang="ko-KR" b="1" i="1" dirty="0"/>
              <a:t> </a:t>
            </a:r>
            <a:r>
              <a:rPr lang="ko-KR" altLang="en-US" b="1" i="1" dirty="0" smtClean="0"/>
              <a:t>은 </a:t>
            </a:r>
            <a:r>
              <a:rPr lang="en-US" altLang="ko-KR" b="1" i="1" dirty="0" err="1" smtClean="0"/>
              <a:t>IUserInfoDao</a:t>
            </a:r>
            <a:r>
              <a:rPr lang="en-US" altLang="ko-KR" b="1" i="1" dirty="0" smtClean="0"/>
              <a:t> </a:t>
            </a:r>
            <a:r>
              <a:rPr lang="ko-KR" altLang="en-US" b="1" i="1" dirty="0" smtClean="0"/>
              <a:t>에 정의된 </a:t>
            </a:r>
            <a:r>
              <a:rPr lang="ko-KR" altLang="en-US" b="1" i="1" dirty="0" err="1" smtClean="0"/>
              <a:t>메소드</a:t>
            </a:r>
            <a:r>
              <a:rPr lang="ko-KR" altLang="en-US" b="1" i="1" dirty="0" smtClean="0"/>
              <a:t> 명세만 보고 </a:t>
            </a:r>
            <a:endParaRPr lang="en-US" altLang="ko-KR" b="1" i="1" dirty="0" smtClean="0"/>
          </a:p>
          <a:p>
            <a:r>
              <a:rPr lang="en-US" altLang="ko-KR" b="1" i="1" dirty="0" smtClean="0"/>
              <a:t>Dao</a:t>
            </a:r>
            <a:r>
              <a:rPr lang="ko-KR" altLang="en-US" b="1" i="1" dirty="0" smtClean="0"/>
              <a:t>를 사용할 수 있고</a:t>
            </a:r>
            <a:r>
              <a:rPr lang="en-US" altLang="ko-KR" b="1" i="1" dirty="0" smtClean="0"/>
              <a:t>, Dao </a:t>
            </a:r>
            <a:r>
              <a:rPr lang="ko-KR" altLang="en-US" b="1" i="1" dirty="0" smtClean="0"/>
              <a:t>클래스들은 </a:t>
            </a:r>
            <a:r>
              <a:rPr lang="en-US" altLang="ko-KR" b="1" i="1" dirty="0" err="1" smtClean="0"/>
              <a:t>IUserInfoDao</a:t>
            </a:r>
            <a:r>
              <a:rPr lang="en-US" altLang="ko-KR" b="1" i="1" dirty="0" smtClean="0"/>
              <a:t> </a:t>
            </a:r>
            <a:r>
              <a:rPr lang="ko-KR" altLang="en-US" b="1" i="1" dirty="0" smtClean="0"/>
              <a:t>에 정의된</a:t>
            </a:r>
            <a:endParaRPr lang="en-US" altLang="ko-KR" b="1" i="1" dirty="0" smtClean="0"/>
          </a:p>
          <a:p>
            <a:r>
              <a:rPr lang="ko-KR" altLang="en-US" b="1" i="1" dirty="0" err="1" smtClean="0"/>
              <a:t>메소드를</a:t>
            </a:r>
            <a:r>
              <a:rPr lang="ko-KR" altLang="en-US" b="1" i="1" dirty="0" smtClean="0"/>
              <a:t> 구현할 책임이 있다</a:t>
            </a:r>
            <a:r>
              <a:rPr lang="en-US" altLang="ko-KR" b="1" i="1" dirty="0" smtClean="0"/>
              <a:t>.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101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5567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상수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변수는 상수로 변환 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모드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구현코드가 없음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구현을 가지는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클래스에서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재정의 할 수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상관 없이 인터페이스 타입으로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</a:t>
            </a:r>
            <a:r>
              <a:rPr lang="ko-KR" altLang="en-US" dirty="0" smtClean="0"/>
              <a:t>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private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인터페이스를 구현한 클래스에서 사용하거나 재정의 할 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인터페이스 내부에서만  기능을 제공하기 위해 구현하는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36822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 디폴트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CompleteCalc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재정의 하기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184576" cy="178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0" y="4437112"/>
            <a:ext cx="7065655" cy="21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3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키워드로 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인터페이스 이름으로 정적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5040560" cy="286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3" y="5635370"/>
            <a:ext cx="4992161" cy="117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private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352" y="1752600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인터페이스 내부에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혹은 </a:t>
            </a:r>
            <a:r>
              <a:rPr lang="en-US" altLang="ko-KR" sz="1600" dirty="0" smtClean="0"/>
              <a:t>private static </a:t>
            </a:r>
            <a:r>
              <a:rPr lang="ko-KR" altLang="en-US" sz="1600" dirty="0" smtClean="0"/>
              <a:t>으로 </a:t>
            </a:r>
            <a:endParaRPr lang="en-US" altLang="ko-KR" sz="1600" dirty="0" smtClean="0"/>
          </a:p>
          <a:p>
            <a:r>
              <a:rPr lang="ko-KR" altLang="en-US" sz="1600" dirty="0" smtClean="0"/>
              <a:t>선언한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구현 </a:t>
            </a:r>
            <a:endParaRPr lang="en-US" altLang="ko-KR" sz="1600" dirty="0" smtClean="0"/>
          </a:p>
          <a:p>
            <a:r>
              <a:rPr lang="en-US" altLang="ko-KR" sz="1600" dirty="0" smtClean="0"/>
              <a:t>private static</a:t>
            </a:r>
            <a:r>
              <a:rPr lang="ko-KR" altLang="en-US" sz="1600" dirty="0" smtClean="0"/>
              <a:t>은 정적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사용가능</a:t>
            </a:r>
            <a:endParaRPr lang="ko-KR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37741"/>
            <a:ext cx="5416649" cy="545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9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lang="ko-KR" altLang="en-US" dirty="0" smtClean="0"/>
              <a:t>두 개의 </a:t>
            </a:r>
            <a:r>
              <a:rPr lang="ko-KR" altLang="en-US" smtClean="0"/>
              <a:t>인터페이스 구현하기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87598"/>
            <a:ext cx="32194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63698"/>
            <a:ext cx="3419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3486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4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ko-KR" altLang="en-US" smtClean="0"/>
              <a:t>두 인터페이스를 구현한 클래스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775"/>
            <a:ext cx="68389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2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구현한 클래스 사용하기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3818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두 인터페이스의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디폴트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중복되는 경우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2" y="1412777"/>
            <a:ext cx="6595020" cy="25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7029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181" y="4131184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구현한 클래스에서 중복된 디폴트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2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인터페이스 간에도 상속이 가능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구현코드의 상속이 아니므로 형 상속</a:t>
            </a:r>
            <a:r>
              <a:rPr lang="en-US" altLang="ko-KR" dirty="0" smtClean="0"/>
              <a:t>(type inheritance)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5940"/>
            <a:ext cx="37242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67" y="5823830"/>
            <a:ext cx="6553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interface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 descr="C:\Users\next\AppData\Local\Microsoft\Windows\Temporary Internet Files\Content.IE5\KVHENTLH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89" y="4149080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560264" y="2132856"/>
            <a:ext cx="3558976" cy="1440160"/>
          </a:xfrm>
          <a:prstGeom prst="wedgeEllipseCallout">
            <a:avLst>
              <a:gd name="adj1" fmla="val 20275"/>
              <a:gd name="adj2" fmla="val 7610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인터페이스는 구현이 없다는데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pic>
        <p:nvPicPr>
          <p:cNvPr id="6" name="Picture 4" descr="C:\Users\next\AppData\Local\Microsoft\Windows\Temporary Internet Files\Content.IE5\MG5SPA38\MC9004344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4" y="3861048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5199360" y="2132856"/>
            <a:ext cx="3384376" cy="1563933"/>
          </a:xfrm>
          <a:prstGeom prst="wedgeEllipseCallout">
            <a:avLst>
              <a:gd name="adj1" fmla="val -29447"/>
              <a:gd name="adj2" fmla="val 722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구현코드도 없는 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뭐 하는 데 쓴데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여러 인터페이스를 상속한 인터페이스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MyInterface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구현하는 클래스는 선언된 모든 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 해야 함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500886" cy="393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6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ko-KR" altLang="en-US" dirty="0" smtClean="0"/>
              <a:t>인터페이스 구현과 클래스 상속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함께 사용하기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1942654"/>
            <a:ext cx="42386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16832"/>
            <a:ext cx="5301193" cy="418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5499" y="4509120"/>
            <a:ext cx="3894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실제 프레임 워크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스프링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안드로이드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사용하면 클래스를 상속 받고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여러 인터페이스를 구현하는 경우가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종종 있음</a:t>
            </a:r>
            <a:endParaRPr lang="en-US" altLang="ko-KR" sz="1600" b="1" dirty="0" smtClean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66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smtClean="0"/>
              <a:t>인터페이스 란</a:t>
            </a:r>
            <a:r>
              <a:rPr lang="en-US" altLang="ko-KR" dirty="0" smtClean="0"/>
              <a:t>?(</a:t>
            </a:r>
            <a:r>
              <a:rPr lang="en-US" altLang="ko-KR" cap="none" dirty="0" smtClean="0"/>
              <a:t>interface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모든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추상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 abstract method)</a:t>
            </a:r>
            <a:r>
              <a:rPr lang="ko-KR" altLang="en-US" sz="1800" dirty="0" smtClean="0"/>
              <a:t>로 이루어진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형식적인 선언만 있고 구현은 없</a:t>
            </a:r>
            <a:r>
              <a:rPr lang="ko-KR" altLang="en-US" sz="1800" dirty="0" smtClean="0"/>
              <a:t>음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	interface </a:t>
            </a:r>
            <a:r>
              <a:rPr lang="ko-KR" altLang="en-US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인터페이스 이름</a:t>
            </a:r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   	 </a:t>
            </a:r>
            <a:r>
              <a:rPr lang="en-US" altLang="ko-KR" sz="180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public </a:t>
            </a:r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static final float pi = 3.14f; 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	   public void add();</a:t>
            </a:r>
          </a:p>
          <a:p>
            <a:r>
              <a:rPr lang="en-US" altLang="ko-KR" sz="180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sz="180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 }</a:t>
            </a:r>
            <a:endParaRPr lang="en-US" altLang="ko-KR" sz="1800" dirty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인터페이스에 선언된 모든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메서</a:t>
            </a:r>
            <a:r>
              <a:rPr lang="ko-KR" altLang="en-US" sz="1800" dirty="0" err="1"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public abstract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로 추상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메서드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인터페이스에 선언된 모든 변수는 </a:t>
            </a:r>
            <a:r>
              <a:rPr lang="en-US" altLang="ko-KR" sz="1800" dirty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public static final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로 상수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03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만들기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086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0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클래스에서 인터페이스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</a:t>
            </a:r>
            <a:endParaRPr lang="en-US" altLang="ko-KR" dirty="0" smtClean="0"/>
          </a:p>
          <a:p>
            <a:r>
              <a:rPr lang="en-US" altLang="ko-KR" dirty="0" smtClean="0"/>
              <a:t>Calculator </a:t>
            </a:r>
            <a:r>
              <a:rPr lang="ko-KR" altLang="en-US" dirty="0" smtClean="0"/>
              <a:t>클래스에서 구현</a:t>
            </a:r>
            <a:endParaRPr lang="en-US" altLang="ko-KR" dirty="0" smtClean="0"/>
          </a:p>
          <a:p>
            <a:r>
              <a:rPr lang="en-US" altLang="ko-KR" dirty="0" err="1" smtClean="0"/>
              <a:t>Calc</a:t>
            </a:r>
            <a:r>
              <a:rPr lang="ko-KR" altLang="en-US" dirty="0" smtClean="0"/>
              <a:t>의 모든 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구현하지 않으면</a:t>
            </a:r>
            <a:endParaRPr lang="en-US" altLang="ko-KR" dirty="0" smtClean="0"/>
          </a:p>
          <a:p>
            <a:r>
              <a:rPr lang="en-US" altLang="ko-KR" dirty="0" smtClean="0"/>
              <a:t>Calculator</a:t>
            </a:r>
            <a:r>
              <a:rPr lang="ko-KR" altLang="en-US" dirty="0" smtClean="0"/>
              <a:t>는 추상 클래스가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CompleteCalc</a:t>
            </a:r>
            <a:r>
              <a:rPr lang="ko-KR" altLang="en-US" dirty="0" smtClean="0"/>
              <a:t>클래스가 </a:t>
            </a:r>
            <a:r>
              <a:rPr lang="en-US" altLang="ko-KR" dirty="0" smtClean="0"/>
              <a:t>Calculator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상속받은 후 모든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err="1" smtClean="0"/>
              <a:t>CompleteCalc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생성가능한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23431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alculator</a:t>
            </a:r>
            <a:r>
              <a:rPr lang="ko-KR" altLang="en-US" cap="none" dirty="0" smtClean="0"/>
              <a:t>와 </a:t>
            </a:r>
            <a:r>
              <a:rPr lang="en-US" altLang="ko-KR" cap="none" dirty="0" err="1" smtClean="0"/>
              <a:t>CompleteCalc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6" y="1611233"/>
            <a:ext cx="58293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237788"/>
            <a:ext cx="47148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1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구현과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인터페이스를 구현한 클래스는 인터페이스 형으로 선언한 변수로 형 변환 할 수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상속에서의 형 변환과 동일한 의미 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단 클래스 상속과 달리 구현코드가 없기 때문에 여러 인터페이스를 구현할 수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형 </a:t>
            </a:r>
            <a:r>
              <a:rPr lang="ko-KR" altLang="en-US" dirty="0" err="1" smtClean="0"/>
              <a:t>변환시</a:t>
            </a:r>
            <a:r>
              <a:rPr lang="ko-KR" altLang="en-US" dirty="0" smtClean="0"/>
              <a:t> 사용할 수 있는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인터페이스에 선언된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사용할 수 있음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3124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11434"/>
            <a:ext cx="4419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73216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CompleteCalc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Calc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 으로 </a:t>
            </a:r>
            <a:endParaRPr lang="en-US" altLang="ko-KR" sz="1600" dirty="0" smtClean="0"/>
          </a:p>
          <a:p>
            <a:r>
              <a:rPr lang="ko-KR" altLang="en-US" sz="1600" dirty="0" smtClean="0"/>
              <a:t>대입된 경우 사용할 수 있는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0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구현과 형 변환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124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91154"/>
            <a:ext cx="4419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636912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CompleteCalc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Calc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 으로 </a:t>
            </a:r>
            <a:endParaRPr lang="en-US" altLang="ko-KR" sz="1600" dirty="0" smtClean="0"/>
          </a:p>
          <a:p>
            <a:r>
              <a:rPr lang="ko-KR" altLang="en-US" sz="1600" dirty="0" smtClean="0"/>
              <a:t>대입된 경우 사용할 수 있는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5775"/>
            <a:ext cx="7496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인터페이스는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“Client Code”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와 서비스를 제공하는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객체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사이의 약속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어떤 객체가 어떤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타입이라 함은 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가 제공하는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메서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드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구현했다</a:t>
            </a:r>
            <a:r>
              <a:rPr lang="ko-KR" altLang="en-US" dirty="0">
                <a:latin typeface="+mn-ea"/>
              </a:rPr>
              <a:t>는 의미임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Client </a:t>
            </a:r>
            <a:r>
              <a:rPr lang="ko-KR" altLang="en-US" dirty="0">
                <a:latin typeface="+mn-ea"/>
              </a:rPr>
              <a:t>는 어떻게 구현되었는지 상관없이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의 정의만을 보고 사용</a:t>
            </a:r>
            <a:r>
              <a:rPr lang="ko-KR" altLang="en-US" dirty="0">
                <a:latin typeface="+mn-ea"/>
              </a:rPr>
              <a:t>할 수 있음 </a:t>
            </a:r>
            <a:r>
              <a:rPr lang="en-US" altLang="ko-KR" dirty="0">
                <a:latin typeface="+mn-ea"/>
              </a:rPr>
              <a:t>( ex: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JDBC</a:t>
            </a:r>
            <a:r>
              <a:rPr lang="en-US" altLang="ko-KR" dirty="0">
                <a:latin typeface="+mn-ea"/>
              </a:rPr>
              <a:t> )</a:t>
            </a: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다양한 구현이 필요한 인터페이스를 설계하는 일은 매우 중요한 일임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8615</TotalTime>
  <Words>432</Words>
  <Application>Microsoft Office PowerPoint</Application>
  <PresentationFormat>화면 슬라이드 쇼(4:3)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PowerPoint 프레젠테이션</vt:lpstr>
      <vt:lpstr>인터페이스(interface)</vt:lpstr>
      <vt:lpstr>인터페이스 란?(interface)</vt:lpstr>
      <vt:lpstr>인터페이스 만들기</vt:lpstr>
      <vt:lpstr>클래스에서 인터페이스 구현하기</vt:lpstr>
      <vt:lpstr>calculator와 CompleteCalc 클래스</vt:lpstr>
      <vt:lpstr>인터페이스 구현과 형 변환</vt:lpstr>
      <vt:lpstr>인터페이스 구현과 형 변환</vt:lpstr>
      <vt:lpstr>인터페이스와 다형성</vt:lpstr>
      <vt:lpstr>왜 인터페이스를 사용하는가?</vt:lpstr>
      <vt:lpstr>인터페이스의 요소</vt:lpstr>
      <vt:lpstr>디폴트 메서드 재정의</vt:lpstr>
      <vt:lpstr>정적 메서드 사용하기</vt:lpstr>
      <vt:lpstr>private 메서드</vt:lpstr>
      <vt:lpstr>두 개의 인터페이스 구현하기</vt:lpstr>
      <vt:lpstr>두 인터페이스를 구현한 클래스</vt:lpstr>
      <vt:lpstr>구현한 클래스 사용하기</vt:lpstr>
      <vt:lpstr>두 인터페이스의  디폴트 메서드가 중복되는 경우</vt:lpstr>
      <vt:lpstr>인터페이스 상속</vt:lpstr>
      <vt:lpstr>인터페이스 상속</vt:lpstr>
      <vt:lpstr>인터페이스 구현과 클래스 상속  함께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299</cp:revision>
  <dcterms:created xsi:type="dcterms:W3CDTF">2014-02-26T05:35:58Z</dcterms:created>
  <dcterms:modified xsi:type="dcterms:W3CDTF">2018-09-25T15:33:45Z</dcterms:modified>
</cp:coreProperties>
</file>