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6"/>
  </p:notesMasterIdLst>
  <p:sldIdLst>
    <p:sldId id="315" r:id="rId2"/>
    <p:sldId id="316" r:id="rId3"/>
    <p:sldId id="317" r:id="rId4"/>
    <p:sldId id="318" r:id="rId5"/>
    <p:sldId id="319" r:id="rId6"/>
    <p:sldId id="324" r:id="rId7"/>
    <p:sldId id="325" r:id="rId8"/>
    <p:sldId id="326" r:id="rId9"/>
    <p:sldId id="320" r:id="rId10"/>
    <p:sldId id="327" r:id="rId11"/>
    <p:sldId id="328" r:id="rId12"/>
    <p:sldId id="329" r:id="rId13"/>
    <p:sldId id="322" r:id="rId14"/>
    <p:sldId id="330" r:id="rId15"/>
    <p:sldId id="332" r:id="rId16"/>
    <p:sldId id="331" r:id="rId17"/>
    <p:sldId id="323" r:id="rId18"/>
    <p:sldId id="321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8" autoAdjust="0"/>
    <p:restoredTop sz="95833" autoAdjust="0"/>
  </p:normalViewPr>
  <p:slideViewPr>
    <p:cSldViewPr>
      <p:cViewPr varScale="1">
        <p:scale>
          <a:sx n="104" d="100"/>
          <a:sy n="104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11.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기본 클래스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equals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844752"/>
          </a:xfrm>
        </p:spPr>
        <p:txBody>
          <a:bodyPr>
            <a:normAutofit fontScale="850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studentLee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studentSang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다르지만 같은 학번의 같은 학생임</a:t>
            </a:r>
            <a:endParaRPr lang="en-US" altLang="ko-KR" dirty="0" smtClean="0"/>
          </a:p>
          <a:p>
            <a:r>
              <a:rPr lang="ko-KR" altLang="en-US" dirty="0" smtClean="0"/>
              <a:t>두 학생이 논리적으로 같다는 것을 구현해야 함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4102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0" y="2934866"/>
            <a:ext cx="68865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4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ko-KR" cap="none" dirty="0"/>
              <a:t>equals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3152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6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tring</a:t>
            </a:r>
            <a:r>
              <a:rPr lang="ko-KR" altLang="en-US" dirty="0"/>
              <a:t>과 </a:t>
            </a:r>
            <a:r>
              <a:rPr lang="en-US" altLang="ko-KR" dirty="0"/>
              <a:t>i</a:t>
            </a:r>
            <a:r>
              <a:rPr lang="en-US" altLang="ko-KR" cap="none" dirty="0"/>
              <a:t>nteger</a:t>
            </a:r>
            <a:r>
              <a:rPr lang="ko-KR" altLang="en-US" dirty="0"/>
              <a:t>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cap="none" dirty="0" smtClean="0"/>
              <a:t>equals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은 같은 문자열의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dirty="0" smtClean="0"/>
              <a:t>Integer</a:t>
            </a:r>
            <a:r>
              <a:rPr lang="ko-KR" altLang="en-US" dirty="0" smtClean="0"/>
              <a:t>는 정수 값이 같은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5977"/>
            <a:ext cx="6256040" cy="377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1828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0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hash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정보를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검색하기 위해 사용 하는 자료구조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자료의 특정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저장 위치를 반환해주는 해시 함수를 사용함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해시 함수는 어떤 정보인가에 따라 다르게 구현 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저장 주소를 반환함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메모리에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저장되는 방식이 </a:t>
            </a:r>
            <a:r>
              <a:rPr lang="en-US" altLang="ko-KR" dirty="0" smtClean="0"/>
              <a:t>hash 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2780928"/>
            <a:ext cx="2247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9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의 반환 값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자바 가상 </a:t>
            </a:r>
            <a:r>
              <a:rPr lang="ko-KR" altLang="en-US" sz="1800" dirty="0" err="1" smtClean="0"/>
              <a:t>머신이</a:t>
            </a:r>
            <a:r>
              <a:rPr lang="ko-KR" altLang="en-US" sz="1800" dirty="0" smtClean="0"/>
              <a:t> 저장한 </a:t>
            </a: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주소값을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진수로 나타냄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서로 다른 메모리의 두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같다면</a:t>
            </a:r>
            <a:r>
              <a:rPr lang="en-US" altLang="ko-KR" sz="1800" dirty="0" smtClean="0"/>
              <a:t>???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재정의 된 </a:t>
            </a:r>
            <a:r>
              <a:rPr lang="en-US" altLang="ko-KR" sz="1800" dirty="0" smtClean="0"/>
              <a:t>equals() </a:t>
            </a: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값이 </a:t>
            </a:r>
            <a:r>
              <a:rPr lang="en-US" altLang="ko-KR" sz="1800" dirty="0" smtClean="0"/>
              <a:t>true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동일한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반환 값을 가져야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논리적으로 동일함을 위해 </a:t>
            </a:r>
            <a:r>
              <a:rPr lang="en-US" altLang="ko-KR" sz="1800" dirty="0" smtClean="0"/>
              <a:t>equals()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하였다면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메서드로</a:t>
            </a:r>
            <a:r>
              <a:rPr lang="ko-KR" altLang="en-US" sz="1800" dirty="0" smtClean="0"/>
              <a:t> 재정의 하여 동일한 값이 반환 되도록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동일한 문자열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 동일한 정수가 반환 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Integer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동일한 </a:t>
            </a:r>
            <a:r>
              <a:rPr lang="ko-KR" altLang="en-US" sz="1800" dirty="0" err="1" smtClean="0"/>
              <a:t>정수값의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 같은 </a:t>
            </a:r>
            <a:r>
              <a:rPr lang="ko-KR" altLang="en-US" sz="1800" dirty="0" err="1" smtClean="0"/>
              <a:t>정수값이</a:t>
            </a:r>
            <a:r>
              <a:rPr lang="ko-KR" altLang="en-US" sz="1800" dirty="0" smtClean="0"/>
              <a:t> 반환 됨</a:t>
            </a:r>
            <a:endParaRPr lang="en-US" altLang="ko-KR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tring</a:t>
            </a:r>
            <a:r>
              <a:rPr lang="ko-KR" altLang="en-US" dirty="0"/>
              <a:t>과 </a:t>
            </a:r>
            <a:r>
              <a:rPr lang="en-US" altLang="ko-KR" dirty="0"/>
              <a:t>i</a:t>
            </a:r>
            <a:r>
              <a:rPr lang="en-US" altLang="ko-KR" cap="none" dirty="0"/>
              <a:t>nteger</a:t>
            </a:r>
            <a:r>
              <a:rPr lang="ko-KR" altLang="en-US" dirty="0"/>
              <a:t>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cap="none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0294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55091"/>
            <a:ext cx="4248472" cy="147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cap="none" dirty="0" err="1" smtClean="0"/>
              <a:t>hashCode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128" y="1556792"/>
            <a:ext cx="7620000" cy="4373563"/>
          </a:xfrm>
        </p:spPr>
        <p:txBody>
          <a:bodyPr/>
          <a:lstStyle/>
          <a:p>
            <a:r>
              <a:rPr lang="ko-KR" altLang="en-US" dirty="0" smtClean="0"/>
              <a:t>같은 학생의 경우 같은 정수 값을 반환해야 하므로 학번을 반환 하도록 재정의 함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2" y="2276872"/>
            <a:ext cx="6273386" cy="438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70" y="2348880"/>
            <a:ext cx="456490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clone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객체의 원본 복제하는데 사용하는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원본을 유지해 놓고 복사본을 사용할 때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기본 틀</a:t>
            </a:r>
            <a:r>
              <a:rPr lang="en-US" altLang="ko-KR" sz="1800" dirty="0" smtClean="0"/>
              <a:t>(prototype)</a:t>
            </a:r>
            <a:r>
              <a:rPr lang="ko-KR" altLang="en-US" sz="1800" dirty="0" smtClean="0"/>
              <a:t>을 두고 복잡한 생성과정을 반복하지 않고 복제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clone()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사용하면 객체의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멤버변수 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같은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또 생성되는 것이므로 객체 지향 프로그램의 정보은닉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 보호의 관점에서 위배될 수 있음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clone()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사용을 허용한다는 의미로 </a:t>
            </a:r>
            <a:r>
              <a:rPr lang="en-US" altLang="ko-KR" sz="1800" dirty="0" err="1" smtClean="0"/>
              <a:t>cloneable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인터페이스를 명시해 줌 </a:t>
            </a:r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63436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/>
          <a:lstStyle/>
          <a:p>
            <a:r>
              <a:rPr lang="en-US" altLang="ko-KR" cap="none" dirty="0"/>
              <a:t>clone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하기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606710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1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ko-KR" cap="none" dirty="0"/>
              <a:t>clone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재정의 </a:t>
            </a:r>
            <a:r>
              <a:rPr lang="ko-KR" altLang="en-US" dirty="0" smtClean="0"/>
              <a:t>테스트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581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97151"/>
            <a:ext cx="53244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2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프로그래밍시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하지 않아도 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.*; </a:t>
            </a:r>
            <a:r>
              <a:rPr lang="ko-KR" altLang="en-US" dirty="0" smtClean="0"/>
              <a:t>문장이 추가 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많이 사용하는 기본 클래스들이 속한 패키지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String, </a:t>
            </a:r>
            <a:r>
              <a:rPr lang="en-US" altLang="ko-KR" dirty="0" err="1" smtClean="0"/>
              <a:t>Integer,System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68484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을 선언하는 두 가지 방법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메모리에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생성되는 경우와 상수 풀</a:t>
            </a:r>
            <a:r>
              <a:rPr lang="en-US" altLang="ko-KR" dirty="0" smtClean="0"/>
              <a:t>(constant pool)</a:t>
            </a:r>
            <a:r>
              <a:rPr lang="ko-KR" altLang="en-US" dirty="0" smtClean="0"/>
              <a:t>에 있는 주소를 참조하는 방법 두 가지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9246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48863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4221088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상수 풀의 문자열을 참조하면</a:t>
            </a:r>
            <a:endParaRPr lang="en-US" altLang="ko-KR" dirty="0" smtClean="0"/>
          </a:p>
          <a:p>
            <a:r>
              <a:rPr lang="ko-KR" altLang="en-US" dirty="0" smtClean="0"/>
              <a:t>모든 문자열이 같은 주소를 </a:t>
            </a:r>
            <a:endParaRPr lang="en-US" altLang="ko-KR" dirty="0" smtClean="0"/>
          </a:p>
          <a:p>
            <a:r>
              <a:rPr lang="ko-KR" altLang="en-US" dirty="0" smtClean="0"/>
              <a:t>가리킴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주소 값 비교하기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480719" cy="393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문자열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한번 생성된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불변 </a:t>
            </a:r>
            <a:r>
              <a:rPr lang="en-US" altLang="ko-KR" dirty="0" smtClean="0"/>
              <a:t>(immutable)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두 개의 문자열을 연결하면 새로운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 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문자열 연결을 계속하면 메모리에 </a:t>
            </a:r>
            <a:r>
              <a:rPr lang="en-US" altLang="ko-KR" dirty="0" err="1" smtClean="0"/>
              <a:t>gabage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많이 생길 수 있음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6" y="4837972"/>
            <a:ext cx="6086392" cy="15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" y="3068960"/>
            <a:ext cx="6422099" cy="17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5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tringBuilder</a:t>
            </a:r>
            <a:r>
              <a:rPr lang="en-US" altLang="ko-KR" dirty="0"/>
              <a:t>,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내부적으로 가변적인 </a:t>
            </a:r>
            <a:r>
              <a:rPr lang="en-US" altLang="ko-KR" sz="1800" dirty="0" smtClean="0"/>
              <a:t>char[] </a:t>
            </a:r>
            <a:r>
              <a:rPr lang="ko-KR" altLang="en-US" sz="1800" dirty="0" smtClean="0"/>
              <a:t>배열을 가지고 있는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문자열을 여러 번 연결하거나 변경할 때 사용하면 유용함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매번 새로 생성하지 않고 기존 배열을 변경하므로 </a:t>
            </a:r>
            <a:r>
              <a:rPr lang="en-US" altLang="ko-KR" sz="1800" dirty="0" err="1" smtClean="0"/>
              <a:t>gabage</a:t>
            </a:r>
            <a:r>
              <a:rPr lang="ko-KR" altLang="en-US" sz="1800" dirty="0" smtClean="0"/>
              <a:t>가 생기지 않음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StringBuffer</a:t>
            </a:r>
            <a:r>
              <a:rPr lang="ko-KR" altLang="en-US" sz="1800" dirty="0" smtClean="0"/>
              <a:t>는 멀티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프로그래밍에서 동기화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sybchronization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보장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단일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프로그램에서는 </a:t>
            </a:r>
            <a:r>
              <a:rPr lang="en-US" altLang="ko-KR" sz="1800" dirty="0" err="1" smtClean="0"/>
              <a:t>StringBuilder</a:t>
            </a:r>
            <a:r>
              <a:rPr lang="ko-KR" altLang="en-US" sz="1800" dirty="0" smtClean="0"/>
              <a:t>를 사용하기를 권장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toString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42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tringBuilder</a:t>
            </a:r>
            <a:r>
              <a:rPr lang="en-US" altLang="ko-KR" cap="none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91812"/>
            <a:ext cx="6315282" cy="435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17232"/>
            <a:ext cx="3267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cap="none" dirty="0" err="1"/>
              <a:t>tringBuilder</a:t>
            </a:r>
            <a:r>
              <a:rPr lang="en-US" altLang="ko-KR" cap="none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496894" cy="199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1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</a:t>
            </a:r>
            <a:r>
              <a:rPr lang="en-US" altLang="ko-KR" cap="none" dirty="0" smtClean="0"/>
              <a:t>rapper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(primitive data type)</a:t>
            </a:r>
            <a:r>
              <a:rPr lang="ko-KR" altLang="en-US" dirty="0" smtClean="0"/>
              <a:t>에 대한 클래스 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4544"/>
            <a:ext cx="40481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오토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(</a:t>
            </a:r>
            <a:r>
              <a:rPr lang="en-US" altLang="ko-KR" cap="none" dirty="0" err="1" smtClean="0"/>
              <a:t>autoboxing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언박싱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unboxing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는 객체이고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기본 </a:t>
            </a:r>
            <a:r>
              <a:rPr lang="ko-KR" altLang="en-US" dirty="0" err="1" smtClean="0"/>
              <a:t>자료형임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두 개의 자료를 같이 연산할 때 자동으로 변환이 일어남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457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자바의 모든 클래스와 인터페이스는 컴파일 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생성됨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파일에는 객체의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포함되어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클래스는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파일에서 객체의 정보를 가져올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getClass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클래스 파일 이름을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변수에 직접 대입하기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”)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019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5210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3847"/>
            <a:ext cx="5381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</a:t>
            </a:r>
            <a:r>
              <a:rPr lang="en-US" altLang="ko-KR" cap="none" dirty="0" smtClean="0"/>
              <a:t>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모든 클래스의 최상위 클래스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클래스에서 상속 받음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사용할 수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모든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중 일부는 재정의 할 수 있음 </a:t>
            </a:r>
            <a:r>
              <a:rPr lang="en-US" altLang="ko-KR" dirty="0" smtClean="0"/>
              <a:t>(final</a:t>
            </a:r>
            <a:r>
              <a:rPr lang="ko-KR" altLang="en-US" dirty="0" smtClean="0"/>
              <a:t>로 선언된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재정의 할 수 없음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컴파일러가 </a:t>
            </a:r>
            <a:r>
              <a:rPr lang="en-US" altLang="ko-KR" dirty="0" smtClean="0"/>
              <a:t>extends Object </a:t>
            </a:r>
            <a:r>
              <a:rPr lang="ko-KR" altLang="en-US" dirty="0" smtClean="0"/>
              <a:t>를 추가 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61817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가져오기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6866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45" y="5738837"/>
            <a:ext cx="52387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0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정보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reflection </a:t>
            </a:r>
            <a:r>
              <a:rPr lang="ko-KR" altLang="en-US" sz="1800" dirty="0" smtClean="0"/>
              <a:t>프로그래밍 </a:t>
            </a:r>
            <a:r>
              <a:rPr lang="en-US" altLang="ko-KR" sz="1800" dirty="0" smtClean="0"/>
              <a:t>: Class </a:t>
            </a:r>
            <a:r>
              <a:rPr lang="ko-KR" altLang="en-US" sz="1800" dirty="0" smtClean="0"/>
              <a:t>클래스를 이용하여 클래스의 정보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멤버변수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가져오고 이를 활용하며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호출하는 등의 프로그래밍 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로컬 메모리에 객체가 없어서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객체의 데이터 타입을 직접 알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수 없는 경우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원격에 객체가 있는 </a:t>
            </a:r>
            <a:r>
              <a:rPr lang="ko-KR" altLang="en-US" sz="1800" dirty="0" err="1" smtClean="0"/>
              <a:t>경우</a:t>
            </a:r>
            <a:r>
              <a:rPr lang="ko-KR" altLang="en-US" sz="1800" dirty="0" err="1"/>
              <a:t>등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객체 정보만을 이용하여 프로그래밍 할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Constructor, Method, Filed </a:t>
            </a:r>
            <a:r>
              <a:rPr lang="ko-KR" altLang="en-US" sz="1800" dirty="0" smtClean="0"/>
              <a:t>등 </a:t>
            </a:r>
            <a:r>
              <a:rPr lang="en-US" altLang="ko-KR" sz="1800" dirty="0" err="1" smtClean="0"/>
              <a:t>java.lang.reflect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패키지에 있는 클래스들을 활용하여 프로그래밍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일반적으로 자료 형을 알 수 있는 경우에는 사용하지 않음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973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2" y="1484784"/>
            <a:ext cx="5184575" cy="204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2" y="3465136"/>
            <a:ext cx="5184575" cy="313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12" y="3645024"/>
            <a:ext cx="3867324" cy="24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newInstance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new </a:t>
            </a:r>
            <a:r>
              <a:rPr lang="ko-KR" altLang="en-US" sz="1800" dirty="0" smtClean="0"/>
              <a:t>키워드를 사용하지 않고 클래스 정보를 활용하여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</a:t>
            </a: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6708229" cy="283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29" y="5445224"/>
            <a:ext cx="3467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3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en-US" altLang="ko-KR" dirty="0" err="1" smtClean="0"/>
              <a:t>c</a:t>
            </a:r>
            <a:r>
              <a:rPr lang="en-US" altLang="ko-KR" cap="none" dirty="0" err="1" smtClean="0"/>
              <a:t>lass.forName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동적 로딩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동적 로딩이란 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컴파일 시에 데이터 타입이 모두</a:t>
            </a:r>
            <a:r>
              <a:rPr lang="en-US" altLang="ko-KR" sz="1800" dirty="0" smtClean="0"/>
              <a:t> biding </a:t>
            </a:r>
            <a:r>
              <a:rPr lang="ko-KR" altLang="en-US" sz="1800" dirty="0" smtClean="0"/>
              <a:t>되어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로딩되는 것</a:t>
            </a:r>
            <a:r>
              <a:rPr lang="en-US" altLang="ko-KR" sz="1800" dirty="0" smtClean="0"/>
              <a:t>(static </a:t>
            </a:r>
            <a:r>
              <a:rPr lang="en-US" altLang="ko-KR" sz="1800" dirty="0" err="1" smtClean="0"/>
              <a:t>loding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 아니라 실행 중에 데이터 타입을 알고 </a:t>
            </a:r>
            <a:r>
              <a:rPr lang="en-US" altLang="ko-KR" sz="1800" dirty="0" smtClean="0"/>
              <a:t>binding </a:t>
            </a:r>
            <a:r>
              <a:rPr lang="ko-KR" altLang="en-US" sz="1800" dirty="0" smtClean="0"/>
              <a:t>되는 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프로그래밍 할 때는 어떤 클래스를 사용할지 모를 때 변수로 처리하고 실행될 때 해당 변수에 대입된 값의 클래스가 실행될 수 있도록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클래스에서 제공하는 </a:t>
            </a:r>
            <a:r>
              <a:rPr lang="en-US" altLang="ko-KR" sz="1800" dirty="0" smtClean="0"/>
              <a:t>static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실행 시에 로딩되므로 경우에 따라 다른 클래스가 사용될 수 있어 유용함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컴파일 타임에 체크 할 수 없으므로 해당 문자열에 대한 클래스가 없는 경우 예외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ClassNotFoundException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발생할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53625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</a:t>
            </a:r>
            <a:r>
              <a:rPr lang="en-US" altLang="ko-KR" cap="none" dirty="0" smtClean="0"/>
              <a:t>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477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객체의 정보를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바꾸어서 사용할 때 많이 쓰임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클래스에는 이미 재정의 되어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은 문자열 반환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Integer </a:t>
            </a:r>
            <a:r>
              <a:rPr lang="ko-KR" altLang="en-US" dirty="0" smtClean="0"/>
              <a:t>는 정수 값 반환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486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28" y="2705500"/>
            <a:ext cx="2505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9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tring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</a:t>
            </a:r>
            <a:r>
              <a:rPr lang="en-US" altLang="ko-KR" cap="none" dirty="0" smtClean="0"/>
              <a:t>nteger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to</a:t>
            </a:r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재정의 되어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은 문자열 반환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는 정수 값 반환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51911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9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en-US" altLang="ko-KR" cap="none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6" y="2132856"/>
            <a:ext cx="70485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69151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책의 제목과 번호를 반환 하도록 재정의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8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ko-KR" cap="none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테스트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2104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55816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1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equals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두 </a:t>
            </a: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주소 값을 비교하여 </a:t>
            </a:r>
            <a:r>
              <a:rPr lang="en-US" altLang="ko-KR" sz="1800" dirty="0" smtClean="0"/>
              <a:t>true/false</a:t>
            </a:r>
            <a:r>
              <a:rPr lang="ko-KR" altLang="en-US" sz="1800" dirty="0" smtClean="0"/>
              <a:t>를 반환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재정의 하여 두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논리적으로 동일함의 여부를 반환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같은 학번의 학생인 경우 여러 </a:t>
            </a: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주소 값은 다르지만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학생으로 처리해야 학점이나 정보 산출에 문제가 생기지 않으므로 이런 경우 </a:t>
            </a:r>
            <a:r>
              <a:rPr lang="en-US" altLang="ko-KR" sz="1800" dirty="0" smtClean="0"/>
              <a:t>equals()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5257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65913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11264</TotalTime>
  <Words>881</Words>
  <Application>Microsoft Office PowerPoint</Application>
  <PresentationFormat>화면 슬라이드 쇼(4:3)</PresentationFormat>
  <Paragraphs>151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필수</vt:lpstr>
      <vt:lpstr>PowerPoint 프레젠테이션</vt:lpstr>
      <vt:lpstr>java.lang 패키지</vt:lpstr>
      <vt:lpstr>Object 클래스</vt:lpstr>
      <vt:lpstr>Object 클래스 메서드</vt:lpstr>
      <vt:lpstr>toString() 메서드</vt:lpstr>
      <vt:lpstr>String과 integer의 toString() 메서드</vt:lpstr>
      <vt:lpstr>toString() 메서드 재정의하기</vt:lpstr>
      <vt:lpstr>toString() 메서드 재정의 테스트</vt:lpstr>
      <vt:lpstr>equals() 메서드</vt:lpstr>
      <vt:lpstr>equals() 메서드</vt:lpstr>
      <vt:lpstr>equals() 메서드 재정의 하기</vt:lpstr>
      <vt:lpstr>String과 integer의 equals() 메서드</vt:lpstr>
      <vt:lpstr>hashCode() 메서드</vt:lpstr>
      <vt:lpstr>hashCode() 메서드</vt:lpstr>
      <vt:lpstr>String과 integer의 hashCode() 메서드</vt:lpstr>
      <vt:lpstr>hashCode() 메서드 재정의 하기</vt:lpstr>
      <vt:lpstr>clone() 메서드</vt:lpstr>
      <vt:lpstr>clone() 메서드 재정의 하기</vt:lpstr>
      <vt:lpstr>clone() 메서드 재정의 테스트 하기</vt:lpstr>
      <vt:lpstr>String 클래스</vt:lpstr>
      <vt:lpstr>문자열 주소 값 비교하기</vt:lpstr>
      <vt:lpstr>String 클래스로 문자열 연결</vt:lpstr>
      <vt:lpstr>StringBuilder, StringBuffer 사용하기</vt:lpstr>
      <vt:lpstr>StringBuilder 테스트</vt:lpstr>
      <vt:lpstr>StringBuilder 테스트</vt:lpstr>
      <vt:lpstr>Wrapper 클래스</vt:lpstr>
      <vt:lpstr>오토 박싱(autoboxing)과  언박싱(unboxing)</vt:lpstr>
      <vt:lpstr>Class 클래스</vt:lpstr>
      <vt:lpstr>Class 클래스 오기</vt:lpstr>
      <vt:lpstr>Class 클래스 가져오기 예제</vt:lpstr>
      <vt:lpstr>Class 클래스로 정보 가져오기</vt:lpstr>
      <vt:lpstr>Class 클래스 메서드 활용하기 예제</vt:lpstr>
      <vt:lpstr>newInstance() 메서드</vt:lpstr>
      <vt:lpstr>class.forName() 메서드로  동적 로딩 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334</cp:revision>
  <dcterms:created xsi:type="dcterms:W3CDTF">2014-02-26T05:35:58Z</dcterms:created>
  <dcterms:modified xsi:type="dcterms:W3CDTF">2018-10-03T14:50:46Z</dcterms:modified>
</cp:coreProperties>
</file>