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 autoAdjust="0"/>
    <p:restoredTop sz="95833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196752"/>
            <a:ext cx="3315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13.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내부 클래스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,</a:t>
            </a:r>
          </a:p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     </a:t>
            </a:r>
            <a:r>
              <a:rPr lang="ko-KR" altLang="en-US" sz="2800" dirty="0" err="1" smtClean="0">
                <a:latin typeface="돋움" pitchFamily="50" charset="-127"/>
                <a:ea typeface="돋움" pitchFamily="50" charset="-127"/>
              </a:rPr>
              <a:t>람다식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800" dirty="0" err="1" smtClean="0">
                <a:latin typeface="돋움" pitchFamily="50" charset="-127"/>
                <a:ea typeface="돋움" pitchFamily="50" charset="-127"/>
              </a:rPr>
              <a:t>스트림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내부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local inner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지역 변수와 같이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내부에서 정의 하여 사용하는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호출이 끝나면 </a:t>
            </a:r>
            <a:r>
              <a:rPr lang="ko-KR" altLang="en-US" sz="1800" dirty="0" err="1" smtClean="0"/>
              <a:t>메서드에</a:t>
            </a:r>
            <a:r>
              <a:rPr lang="ko-KR" altLang="en-US" sz="1800" dirty="0" smtClean="0"/>
              <a:t> 사용된 지역변수의 유효성은 사라짐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호출 이후에서 사용해야 하는 경우가 있으므로 지역 내부 클래스에서 사용하는 </a:t>
            </a: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지역 변수나 매개 변수는 </a:t>
            </a:r>
            <a:r>
              <a:rPr lang="en-US" altLang="ko-KR" sz="1800" dirty="0" smtClean="0"/>
              <a:t>final</a:t>
            </a:r>
            <a:r>
              <a:rPr lang="ko-KR" altLang="en-US" sz="1800" dirty="0" smtClean="0"/>
              <a:t>로 선언 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81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내부 </a:t>
            </a:r>
            <a:r>
              <a:rPr lang="ko-KR" altLang="en-US" dirty="0" smtClean="0"/>
              <a:t>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8" y="1556792"/>
            <a:ext cx="5518344" cy="217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8" y="3573016"/>
            <a:ext cx="5518344" cy="304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0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내부 클래스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6538385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4395904" cy="162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익명 내부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anonymous inner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이름이 없는 클래스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주로</a:t>
            </a:r>
            <a:r>
              <a:rPr lang="en-US" altLang="ko-KR" dirty="0"/>
              <a:t> </a:t>
            </a:r>
            <a:r>
              <a:rPr lang="ko-KR" altLang="en-US" dirty="0" smtClean="0"/>
              <a:t>하나의 인터페이스나 하나의 추상 클래스를 구현하는데 사용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인터페이스나 추상 클래스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변수에 직접 대입하여 생성하거나 지역 내부 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 생성하여 반환 할 수 있음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안드로이드의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widget </a:t>
            </a:r>
            <a:r>
              <a:rPr lang="ko-KR" altLang="en-US" dirty="0"/>
              <a:t>의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구현 할 때 많이 사용 됨 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4437113"/>
            <a:ext cx="6192688" cy="165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2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내부 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672249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5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내부 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445485" cy="48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31017"/>
            <a:ext cx="3188066" cy="17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3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클래스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2431"/>
            <a:ext cx="7869183" cy="366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lambda expression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자바에서 함수형 프로그래밍</a:t>
            </a:r>
            <a:r>
              <a:rPr lang="en-US" altLang="ko-KR" sz="1800" dirty="0" smtClean="0"/>
              <a:t>(functional programming)</a:t>
            </a:r>
            <a:r>
              <a:rPr lang="ko-KR" altLang="en-US" sz="1800" dirty="0" smtClean="0"/>
              <a:t>을 구현하는 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자바 </a:t>
            </a:r>
            <a:r>
              <a:rPr lang="en-US" altLang="ko-KR" sz="1800" dirty="0" smtClean="0"/>
              <a:t>8 </a:t>
            </a:r>
            <a:r>
              <a:rPr lang="ko-KR" altLang="en-US" sz="1800" dirty="0" smtClean="0"/>
              <a:t>부터 지원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클래스를 생성하지 않고 함수의 호출만으로 기능을 수행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함수형 프로그래밍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순수 함수</a:t>
            </a:r>
            <a:r>
              <a:rPr lang="en-US" altLang="ko-KR" sz="1800" dirty="0" smtClean="0"/>
              <a:t>(pure function)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구현하고 호출함으로써 외부 자료에 부수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적인 영향을 주지 않고 매개 변수만을 사용하도록 만든 함수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함수를 기반으로 구현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입력 받은 자료를 기반으로 수행되고 외부에 영향을 미치지 않으므로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err="1" smtClean="0"/>
              <a:t>병렬처리등에</a:t>
            </a:r>
            <a:r>
              <a:rPr lang="ko-KR" altLang="en-US" sz="1800" dirty="0" smtClean="0"/>
              <a:t> 가능</a:t>
            </a:r>
            <a:endParaRPr lang="en-US" altLang="ko-KR" sz="1800" dirty="0"/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안정적인 </a:t>
            </a:r>
            <a:r>
              <a:rPr lang="ko-KR" altLang="en-US" sz="1800" dirty="0" err="1" smtClean="0"/>
              <a:t>확장성</a:t>
            </a:r>
            <a:r>
              <a:rPr lang="ko-KR" altLang="en-US" sz="1800" dirty="0" smtClean="0"/>
              <a:t> 있는 프로그래밍 방식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25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익명 함수 만들기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매개  변수와 매개 변수를 활용한 </a:t>
            </a:r>
            <a:r>
              <a:rPr lang="ko-KR" altLang="en-US" sz="1800" dirty="0" err="1" smtClean="0"/>
              <a:t>실행문으로</a:t>
            </a:r>
            <a:r>
              <a:rPr lang="ko-KR" altLang="en-US" sz="1800" dirty="0" smtClean="0"/>
              <a:t> 구현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두 수를 입력 받아 더하는 </a:t>
            </a:r>
            <a:r>
              <a:rPr lang="en-US" altLang="ko-KR" sz="1800" dirty="0" smtClean="0"/>
              <a:t>add()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함수 이름 반환 형을 없애고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{ } </a:t>
            </a:r>
            <a:r>
              <a:rPr lang="ko-KR" altLang="en-US" sz="1800" dirty="0" smtClean="0"/>
              <a:t>까지 </a:t>
            </a:r>
            <a:r>
              <a:rPr lang="ko-KR" altLang="en-US" sz="1800" dirty="0" err="1" smtClean="0"/>
              <a:t>실행문을</a:t>
            </a:r>
            <a:r>
              <a:rPr lang="ko-KR" altLang="en-US" sz="1800" dirty="0" smtClean="0"/>
              <a:t> 의미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16596"/>
            <a:ext cx="1761753" cy="55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59281"/>
            <a:ext cx="5616624" cy="92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하나인 경우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괄호 생략하기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매개 변수가 두 개인 경우 괄호를 생략할 수 없음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중괄호 안의 구현부가 한 문장인 경우 중괄호 생략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중괄호 안의 구현부가 한 문장이라도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문은 중괄호 생략할 수 없음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중괄호 안의 구현부가 </a:t>
            </a:r>
            <a:r>
              <a:rPr lang="ko-KR" altLang="en-US" sz="1800" dirty="0" err="1" smtClean="0"/>
              <a:t>반환문</a:t>
            </a:r>
            <a:r>
              <a:rPr lang="ko-KR" altLang="en-US" sz="1800" dirty="0" smtClean="0"/>
              <a:t> 하나라면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과 중괄호 모두 생략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2" y="2060849"/>
            <a:ext cx="3810664" cy="52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2" y="2924944"/>
            <a:ext cx="4098696" cy="42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72" y="3717032"/>
            <a:ext cx="3892952" cy="4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2" y="4525660"/>
            <a:ext cx="4242712" cy="4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6" y="5301209"/>
            <a:ext cx="4775304" cy="70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1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inner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클래스 내부에 선언한 클래스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클래스 내부에서만 사용할 목적으로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만드는 클래스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내부 클래스의 종류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pPr marL="342900" indent="-34290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2588194" cy="158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6456"/>
            <a:ext cx="6314852" cy="268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4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수중 더 큰 수를 반환하는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구현 활용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함수형 인터페이스 선언하기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람다식</a:t>
            </a:r>
            <a:r>
              <a:rPr lang="ko-KR" altLang="en-US" dirty="0" smtClean="0"/>
              <a:t> 구현과 호출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25726"/>
            <a:ext cx="63627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4875"/>
            <a:ext cx="6768752" cy="166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52" y="5619328"/>
            <a:ext cx="1333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람다식을</a:t>
            </a:r>
            <a:r>
              <a:rPr lang="ko-KR" altLang="en-US" sz="1800" dirty="0" smtClean="0"/>
              <a:t> 선언하기 위한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익명 함수와 매개 변수만으로 구현되므로 단 하나의 </a:t>
            </a:r>
            <a:r>
              <a:rPr lang="ko-KR" altLang="en-US" sz="1800" dirty="0" err="1" smtClean="0"/>
              <a:t>메서드만을</a:t>
            </a:r>
            <a:r>
              <a:rPr lang="ko-KR" altLang="en-US" sz="1800" dirty="0" smtClean="0"/>
              <a:t> 가져야 함 </a:t>
            </a:r>
            <a:endParaRPr lang="en-US" altLang="ko-KR" sz="1800" dirty="0"/>
          </a:p>
          <a:p>
            <a:r>
              <a:rPr lang="en-US" altLang="ko-KR" sz="1800" dirty="0" smtClean="0"/>
              <a:t>     (</a:t>
            </a:r>
            <a:r>
              <a:rPr lang="ko-KR" altLang="en-US" sz="1800" dirty="0" smtClean="0"/>
              <a:t>두 개 이상의 </a:t>
            </a:r>
            <a:r>
              <a:rPr lang="ko-KR" altLang="en-US" sz="1800" dirty="0" err="1" smtClean="0"/>
              <a:t>메서드인</a:t>
            </a:r>
            <a:r>
              <a:rPr lang="ko-KR" altLang="en-US" sz="1800" dirty="0" smtClean="0"/>
              <a:t> 경우 어떤 </a:t>
            </a: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호출인지 모호해 짐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FunctionalInterface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애노테이션</a:t>
            </a:r>
            <a:endParaRPr lang="en-US" altLang="ko-KR" sz="1800" dirty="0" smtClean="0"/>
          </a:p>
          <a:p>
            <a:r>
              <a:rPr lang="en-US" altLang="ko-KR" sz="1800" dirty="0" smtClean="0"/>
              <a:t>      </a:t>
            </a:r>
            <a:r>
              <a:rPr lang="ko-KR" altLang="en-US" sz="1800" dirty="0" smtClean="0"/>
              <a:t>함수형 인터페이스라는 의미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여러 개의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선언하면 </a:t>
            </a:r>
            <a:r>
              <a:rPr lang="ko-KR" altLang="en-US" sz="1800" dirty="0" err="1" smtClean="0"/>
              <a:t>에러남</a:t>
            </a:r>
            <a:r>
              <a:rPr lang="en-US" altLang="ko-KR" sz="1800" dirty="0" smtClean="0"/>
              <a:t>     </a:t>
            </a: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2300"/>
            <a:ext cx="5724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smtClean="0"/>
              <a:t>익명 객체를 생성하는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자바는 객체 지향 언어로 객체를 생성해야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호출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람다식으로</a:t>
            </a: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 구현하고 호출하면  내부에서 익명 클래스가 생성됨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람다식에서</a:t>
            </a:r>
            <a:r>
              <a:rPr lang="ko-KR" altLang="en-US" sz="1800" dirty="0" smtClean="0"/>
              <a:t> 외부 </a:t>
            </a:r>
            <a:r>
              <a:rPr lang="ko-KR" altLang="en-US" sz="1800" dirty="0" err="1" smtClean="0"/>
              <a:t>메서드의</a:t>
            </a:r>
            <a:r>
              <a:rPr lang="ko-KR" altLang="en-US" sz="1800" dirty="0" smtClean="0"/>
              <a:t> 지역변수는 상수로 처리 됨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(</a:t>
            </a:r>
            <a:r>
              <a:rPr lang="ko-KR" altLang="en-US" sz="1800" dirty="0" smtClean="0"/>
              <a:t>지역 내부 클래스와 동일한 원리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60292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95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ko-KR" altLang="en-US" dirty="0" smtClean="0"/>
              <a:t>함수를 변수처럼 사용하는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프로그램에서 변수의 사용은</a:t>
            </a:r>
            <a:r>
              <a:rPr lang="en-US" altLang="ko-KR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인터페이스형</a:t>
            </a:r>
            <a:r>
              <a:rPr lang="ko-KR" altLang="en-US" dirty="0" smtClean="0"/>
              <a:t> 변수에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대입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1245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01656"/>
            <a:ext cx="5616624" cy="93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73216"/>
            <a:ext cx="708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8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ko-KR" altLang="en-US" dirty="0"/>
              <a:t>함수를 변수처럼 사용하는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매개변수로 전달하는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5"/>
            <a:ext cx="605720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82" y="5013176"/>
            <a:ext cx="1368362" cy="13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06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ko-KR" altLang="en-US" dirty="0"/>
              <a:t>함수를 변수처럼 사용하는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반환 값으로 쓰이는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6" y="2276872"/>
            <a:ext cx="4509242" cy="33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6" y="5616272"/>
            <a:ext cx="57531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87" y="4057684"/>
            <a:ext cx="17240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507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stream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자료의 대상과 관계 없이 동일한 연산을 수행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컬렉션을 대상으로 동일한 연산을 수행 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일관성 있는 연산으로 자료의 처리를 쉽고 간단하게 함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한 번 생성하고 사용한 </a:t>
            </a:r>
            <a:r>
              <a:rPr lang="ko-KR" altLang="en-US" sz="1800" dirty="0" err="1" smtClean="0"/>
              <a:t>스트림은</a:t>
            </a:r>
            <a:r>
              <a:rPr lang="ko-KR" altLang="en-US" sz="1800" dirty="0" smtClean="0"/>
              <a:t> 재사용 할 수 없음</a:t>
            </a:r>
            <a:endParaRPr lang="en-US" altLang="ko-KR" sz="1800" dirty="0" smtClean="0"/>
          </a:p>
          <a:p>
            <a:r>
              <a:rPr lang="en-US" altLang="ko-KR" sz="1800" dirty="0" smtClean="0"/>
              <a:t>      </a:t>
            </a:r>
            <a:r>
              <a:rPr lang="ko-KR" altLang="en-US" sz="1400" dirty="0" smtClean="0"/>
              <a:t>자료에 대한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생성하여 연산을 수행하면 </a:t>
            </a:r>
            <a:r>
              <a:rPr lang="ko-KR" altLang="en-US" sz="1400" dirty="0" err="1" smtClean="0"/>
              <a:t>스트림은</a:t>
            </a:r>
            <a:r>
              <a:rPr lang="ko-KR" altLang="en-US" sz="1400" dirty="0" smtClean="0"/>
              <a:t> 소모됨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다른 연산을 위해서는 새로운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생성 함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연산은 기존 자료를 변경하지 않음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400" dirty="0" smtClean="0"/>
              <a:t>자료에 대한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생성하면 별도의 메모리 공간을 사용하므로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기존 자료를 변경하지 않음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연산은 중간 연산과 최종 연산으로 구분 됨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400" dirty="0" err="1" smtClean="0"/>
              <a:t>스트림에</a:t>
            </a:r>
            <a:r>
              <a:rPr lang="ko-KR" altLang="en-US" sz="1400" dirty="0" smtClean="0"/>
              <a:t> 대해 중간 연산은 여러 개 적용될 수 있지만 최종 연산은  마지 막에 한 번만 적용됨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최종연산이 호출되어야 중간연산의 결과가 모두 적용됨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이를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지연 연산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이라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865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중간 연산 </a:t>
            </a:r>
            <a:r>
              <a:rPr lang="en-US" altLang="ko-KR" sz="1800" dirty="0" smtClean="0"/>
              <a:t>– filter(), map()</a:t>
            </a:r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조건에 맞는 요소를 추출 </a:t>
            </a:r>
            <a:r>
              <a:rPr lang="en-US" altLang="ko-KR" sz="1800" dirty="0" smtClean="0"/>
              <a:t>(filter()) </a:t>
            </a:r>
            <a:r>
              <a:rPr lang="ko-KR" altLang="en-US" sz="1800" dirty="0" smtClean="0"/>
              <a:t>하거나 요소를 변환 함</a:t>
            </a:r>
            <a:r>
              <a:rPr lang="en-US" altLang="ko-KR" sz="1800" dirty="0" smtClean="0"/>
              <a:t>(map())</a:t>
            </a:r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문자열의 길이가 </a:t>
            </a:r>
            <a:r>
              <a:rPr lang="en-US" altLang="ko-KR" sz="1800" dirty="0" smtClean="0"/>
              <a:t>5 </a:t>
            </a:r>
            <a:r>
              <a:rPr lang="ko-KR" altLang="en-US" sz="1800" dirty="0" smtClean="0"/>
              <a:t>이상인 요소만 출력 하기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고객 클래스에서 고객 이름만 가져오기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83356"/>
            <a:ext cx="7140277" cy="100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1" y="5013176"/>
            <a:ext cx="76967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29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연산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최종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스트림의</a:t>
            </a:r>
            <a:r>
              <a:rPr lang="ko-KR" altLang="en-US" dirty="0" smtClean="0"/>
              <a:t> 자료를 소모 하면서 연산을 수행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연산 후에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더 이상 다른 연산을 적용할 수 없음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forEach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요소를 하나씩 꺼내 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count() : </a:t>
            </a:r>
            <a:r>
              <a:rPr lang="ko-KR" altLang="en-US" dirty="0" smtClean="0"/>
              <a:t>요소의 개수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sum() : </a:t>
            </a:r>
            <a:r>
              <a:rPr lang="ko-KR" altLang="en-US" dirty="0" smtClean="0"/>
              <a:t>요소의 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외에도 많은 중간 연산과 최종 연산이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8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생성하고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정수 배열에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생성하고 사용하기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0" y="2161908"/>
            <a:ext cx="6984776" cy="342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25" y="4653136"/>
            <a:ext cx="1647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3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smtClean="0"/>
              <a:t>(instance inner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외부 클래스 생성 후 생성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정적 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사용할 수 없음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외부 클래스의 참조 변수를 이용하여 내부 클래스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내부 클래스가 </a:t>
            </a:r>
            <a:r>
              <a:rPr lang="en-US" altLang="ko-KR" sz="1800" dirty="0" smtClean="0"/>
              <a:t>private </a:t>
            </a:r>
            <a:r>
              <a:rPr lang="ko-KR" altLang="en-US" sz="1800" dirty="0" smtClean="0"/>
              <a:t>이 아니면 다른 외부 클래스에서도 생성가능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클래스 내부에서만 사용할 목적이면 </a:t>
            </a:r>
            <a:r>
              <a:rPr lang="en-US" altLang="ko-KR" sz="1800" dirty="0" smtClean="0"/>
              <a:t>private</a:t>
            </a:r>
            <a:r>
              <a:rPr lang="ko-KR" altLang="en-US" sz="1800" dirty="0" smtClean="0"/>
              <a:t>으로 선언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08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r>
              <a:rPr lang="ko-KR" altLang="en-US" dirty="0"/>
              <a:t> 생성하고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생성하고 사용하기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6253"/>
            <a:ext cx="7374260" cy="411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3789"/>
            <a:ext cx="1943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18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reduce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정의된 연산이 아닌 프로그래머가 직접 지정하는 연산을 적용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최종 연산으로 </a:t>
            </a:r>
            <a:r>
              <a:rPr lang="ko-KR" altLang="en-US" sz="1800" dirty="0" err="1" smtClean="0"/>
              <a:t>스트림의</a:t>
            </a:r>
            <a:r>
              <a:rPr lang="ko-KR" altLang="en-US" sz="1800" dirty="0" smtClean="0"/>
              <a:t> 요소를 소모하며 연산 수행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배열의 모든 요소의 함을 구하는 </a:t>
            </a:r>
            <a:r>
              <a:rPr lang="en-US" altLang="ko-KR" sz="1800" dirty="0" smtClean="0"/>
              <a:t>reduce() </a:t>
            </a:r>
            <a:r>
              <a:rPr lang="ko-KR" altLang="en-US" sz="1800" dirty="0" smtClean="0"/>
              <a:t>연산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두 번째 요소로 전달되는 </a:t>
            </a:r>
            <a:r>
              <a:rPr lang="ko-KR" altLang="en-US" sz="1800" dirty="0" err="1" smtClean="0"/>
              <a:t>람다식에</a:t>
            </a:r>
            <a:r>
              <a:rPr lang="ko-KR" altLang="en-US" sz="1800" dirty="0" smtClean="0"/>
              <a:t> 따라 다양한 기능을 수행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r>
              <a:rPr lang="en-US" altLang="ko-KR" sz="1800" dirty="0"/>
              <a:t> </a:t>
            </a:r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3342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96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reduce</a:t>
            </a:r>
            <a:r>
              <a:rPr lang="en-US" altLang="ko-KR" dirty="0"/>
              <a:t>() </a:t>
            </a:r>
            <a:r>
              <a:rPr lang="ko-KR" altLang="en-US" dirty="0" smtClean="0"/>
              <a:t>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배열에 여러 문자열이 있을 때 길이가 가장 긴 문자열 찾기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934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21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reduce</a:t>
            </a:r>
            <a:r>
              <a:rPr lang="en-US" altLang="ko-KR" dirty="0"/>
              <a:t>() </a:t>
            </a:r>
            <a:r>
              <a:rPr lang="ko-KR" altLang="en-US" dirty="0"/>
              <a:t>연산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8788"/>
            <a:ext cx="70485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15" y="5129213"/>
            <a:ext cx="2432476" cy="14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9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내부 </a:t>
            </a:r>
            <a:r>
              <a:rPr lang="ko-KR" altLang="en-US" dirty="0" smtClean="0"/>
              <a:t>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900441" cy="481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내부 클래스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9"/>
            <a:ext cx="690270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70178"/>
            <a:ext cx="3383285" cy="155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2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내부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cap="none" dirty="0" smtClean="0"/>
              <a:t>static inner 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외부 클래스의 생성과 무관하게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정적 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정적 내부 클래스 </a:t>
            </a:r>
            <a:r>
              <a:rPr lang="ko-KR" altLang="en-US" sz="1800" dirty="0" err="1" smtClean="0"/>
              <a:t>메서드에서</a:t>
            </a:r>
            <a:r>
              <a:rPr lang="ko-KR" altLang="en-US" sz="1800" dirty="0" smtClean="0"/>
              <a:t> 변수 사용 여부  </a:t>
            </a: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07766"/>
            <a:ext cx="6872436" cy="344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9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내부 </a:t>
            </a:r>
            <a:r>
              <a:rPr lang="ko-KR" altLang="en-US" dirty="0" smtClean="0"/>
              <a:t>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006357" cy="471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8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내부 </a:t>
            </a:r>
            <a:r>
              <a:rPr lang="ko-KR" altLang="en-US" dirty="0" smtClean="0"/>
              <a:t>클래스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94471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4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내부 클래스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809953" cy="174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2" y="3717032"/>
            <a:ext cx="471940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2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13364</TotalTime>
  <Words>759</Words>
  <Application>Microsoft Office PowerPoint</Application>
  <PresentationFormat>화면 슬라이드 쇼(4:3)</PresentationFormat>
  <Paragraphs>153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필수</vt:lpstr>
      <vt:lpstr>PowerPoint 프레젠테이션</vt:lpstr>
      <vt:lpstr>내부 클래스 (inner class)</vt:lpstr>
      <vt:lpstr>인스턴스 내부 클래스 (instance inner class)</vt:lpstr>
      <vt:lpstr>인스턴스 내부 클래스 예</vt:lpstr>
      <vt:lpstr>인스턴스 내부 클래스 예</vt:lpstr>
      <vt:lpstr>정적 내부 클래스 (static inner class)</vt:lpstr>
      <vt:lpstr>정적 내부 클래스 예</vt:lpstr>
      <vt:lpstr>정적 내부 클래스 예</vt:lpstr>
      <vt:lpstr>정적 내부 클래스 예</vt:lpstr>
      <vt:lpstr>지역 내부 클래스 (local inner class)</vt:lpstr>
      <vt:lpstr>지역 내부 클래스 예</vt:lpstr>
      <vt:lpstr>지역 내부 클래스 예</vt:lpstr>
      <vt:lpstr>익명 내부 클래스 (anonymous inner class)</vt:lpstr>
      <vt:lpstr>익명 내부 클래스 예</vt:lpstr>
      <vt:lpstr>익명 내부 클래스 예</vt:lpstr>
      <vt:lpstr>내부 클래스 요약</vt:lpstr>
      <vt:lpstr>람다식 (lambda expression)</vt:lpstr>
      <vt:lpstr>람다식 구현하기</vt:lpstr>
      <vt:lpstr>람다식 문법</vt:lpstr>
      <vt:lpstr>람다식 사용하기 예제</vt:lpstr>
      <vt:lpstr>함수형 인터페이스</vt:lpstr>
      <vt:lpstr>익명 객체를 생성하는 람다식</vt:lpstr>
      <vt:lpstr>함수를 변수처럼 사용하는 람다식</vt:lpstr>
      <vt:lpstr>함수를 변수처럼 사용하는 람다식</vt:lpstr>
      <vt:lpstr>함수를 변수처럼 사용하는 람다식</vt:lpstr>
      <vt:lpstr>스트림 (stream)</vt:lpstr>
      <vt:lpstr>스트림 연산 – 중간 연산</vt:lpstr>
      <vt:lpstr>스트림 연산 – 최종 연산</vt:lpstr>
      <vt:lpstr>스트림 생성하고 사용하기</vt:lpstr>
      <vt:lpstr>스트림 생성하고 사용하기</vt:lpstr>
      <vt:lpstr>reduce() 연산</vt:lpstr>
      <vt:lpstr>reduce() 연산 예제</vt:lpstr>
      <vt:lpstr>reduce() 연산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nhn next</cp:lastModifiedBy>
  <cp:revision>372</cp:revision>
  <dcterms:created xsi:type="dcterms:W3CDTF">2014-02-26T05:35:58Z</dcterms:created>
  <dcterms:modified xsi:type="dcterms:W3CDTF">2018-10-09T10:15:43Z</dcterms:modified>
</cp:coreProperties>
</file>