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3"/>
  </p:notesMasterIdLst>
  <p:sldIdLst>
    <p:sldId id="315" r:id="rId2"/>
    <p:sldId id="316" r:id="rId3"/>
    <p:sldId id="317" r:id="rId4"/>
    <p:sldId id="327" r:id="rId5"/>
    <p:sldId id="318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19" r:id="rId15"/>
    <p:sldId id="321" r:id="rId16"/>
    <p:sldId id="322" r:id="rId17"/>
    <p:sldId id="323" r:id="rId18"/>
    <p:sldId id="324" r:id="rId19"/>
    <p:sldId id="320" r:id="rId20"/>
    <p:sldId id="325" r:id="rId21"/>
    <p:sldId id="32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 autoAdjust="0"/>
    <p:restoredTop sz="95833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119675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14.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예외 처리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cap="none" dirty="0" err="1" smtClean="0"/>
              <a:t>AutoCloseable</a:t>
            </a:r>
            <a:r>
              <a:rPr lang="en-US" altLang="ko-KR" cap="none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AutoCloseable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 구현한 클래스 만들기</a:t>
            </a:r>
            <a:endParaRPr lang="ko-KR" alt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7151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4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en-US" altLang="ko-KR" cap="none" dirty="0" smtClean="0"/>
              <a:t>try-with-resources</a:t>
            </a:r>
            <a:r>
              <a:rPr lang="ko-KR" altLang="en-US" dirty="0" smtClean="0"/>
              <a:t>문 사용하기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91741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정상적으로 수행 된 경우 </a:t>
            </a:r>
            <a:r>
              <a:rPr lang="en-US" altLang="ko-KR" dirty="0" smtClean="0"/>
              <a:t>: close() </a:t>
            </a:r>
            <a:r>
              <a:rPr lang="ko-KR" altLang="en-US" dirty="0" smtClean="0"/>
              <a:t>가 호출 됨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79615"/>
            <a:ext cx="64293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93550"/>
            <a:ext cx="5448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5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ko-KR" cap="none" dirty="0" smtClean="0"/>
              <a:t>try-with-resources</a:t>
            </a:r>
            <a:r>
              <a:rPr lang="ko-KR" altLang="en-US" dirty="0" smtClean="0"/>
              <a:t>문 </a:t>
            </a:r>
            <a:r>
              <a:rPr lang="ko-KR" altLang="en-US" dirty="0"/>
              <a:t>사용하기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예외가 발생한 경우 </a:t>
            </a:r>
            <a:r>
              <a:rPr lang="en-US" altLang="ko-KR" dirty="0" smtClean="0"/>
              <a:t>: close() </a:t>
            </a:r>
            <a:r>
              <a:rPr lang="ko-KR" altLang="en-US" dirty="0" smtClean="0"/>
              <a:t>가 호출 됨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480720" cy="257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5" y="4859484"/>
            <a:ext cx="53435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7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ko-KR" altLang="en-US" dirty="0" smtClean="0"/>
              <a:t>향상된 </a:t>
            </a:r>
            <a:r>
              <a:rPr lang="en-US" altLang="ko-KR" cap="none" dirty="0"/>
              <a:t>try-with-resources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자바 </a:t>
            </a:r>
            <a:r>
              <a:rPr lang="en-US" altLang="ko-KR" sz="1800" dirty="0" smtClean="0"/>
              <a:t>9 </a:t>
            </a:r>
            <a:r>
              <a:rPr lang="ko-KR" altLang="en-US" sz="1800" dirty="0" smtClean="0"/>
              <a:t>에서 제공되는 구문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외부에 선언 된 리소스도 변수만 사용 가능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자바 </a:t>
            </a:r>
            <a:r>
              <a:rPr lang="en-US" altLang="ko-KR" sz="1800" dirty="0" smtClean="0"/>
              <a:t>9 </a:t>
            </a:r>
            <a:r>
              <a:rPr lang="ko-KR" altLang="en-US" sz="1800" dirty="0" smtClean="0"/>
              <a:t>이전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자바 </a:t>
            </a:r>
            <a:r>
              <a:rPr lang="en-US" altLang="ko-KR" sz="1800" dirty="0" smtClean="0"/>
              <a:t>9 </a:t>
            </a:r>
            <a:r>
              <a:rPr lang="ko-KR" altLang="en-US" sz="1800" dirty="0" smtClean="0"/>
              <a:t>이후</a:t>
            </a:r>
            <a:endParaRPr lang="ko-KR" alt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4824536" cy="16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30164"/>
            <a:ext cx="5688632" cy="15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6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미루기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throws </a:t>
            </a:r>
            <a:r>
              <a:rPr lang="ko-KR" altLang="en-US" dirty="0" smtClean="0"/>
              <a:t>를 사용하여 예외처리 미루기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예외가 발생한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예외 처리를 하지 않고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호출한 곳에서 예외 처리를 한다는 의미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main()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throws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가상머신에서</a:t>
            </a:r>
            <a:r>
              <a:rPr lang="ko-KR" altLang="en-US" dirty="0" smtClean="0"/>
              <a:t> 처리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6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</a:t>
            </a:r>
            <a:r>
              <a:rPr lang="ko-KR" altLang="en-US" dirty="0" smtClean="0"/>
              <a:t>미루기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34106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8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미루기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예외를 한 블록에서 처리 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19313"/>
            <a:ext cx="7658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26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미루기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상황 마다 예외 처리 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276872"/>
            <a:ext cx="76771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9096" cy="1371600"/>
          </a:xfrm>
        </p:spPr>
        <p:txBody>
          <a:bodyPr/>
          <a:lstStyle/>
          <a:p>
            <a:r>
              <a:rPr lang="ko-KR" altLang="en-US" smtClean="0"/>
              <a:t>다중 예외 처리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67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예외가 다양한 경우 가장 최상위 클래스인 </a:t>
            </a:r>
            <a:r>
              <a:rPr lang="en-US" altLang="ko-KR" sz="1800" dirty="0" smtClean="0"/>
              <a:t>Exception </a:t>
            </a:r>
            <a:r>
              <a:rPr lang="ko-KR" altLang="en-US" sz="1800" dirty="0" smtClean="0"/>
              <a:t>클래스에서 예외를 처리 할 수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단 </a:t>
            </a:r>
            <a:r>
              <a:rPr lang="en-US" altLang="ko-KR" sz="1800" dirty="0" smtClean="0"/>
              <a:t>Exception </a:t>
            </a:r>
            <a:r>
              <a:rPr lang="ko-KR" altLang="en-US" sz="1800" dirty="0" smtClean="0"/>
              <a:t>클래스는 모든 예외 클래스의 최상위 클래스 이므로 가장 마지막 블록에 위치 해야 함 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48482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03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JDK </a:t>
            </a:r>
            <a:r>
              <a:rPr lang="ko-KR" altLang="en-US" dirty="0" smtClean="0"/>
              <a:t>에서 제공되는 예외 클래스 외에 사용자가 필요에 의해 예외 클래스를 정의하여 사용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예외 클래스 중 가장 유사한 클래스에서 상속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에서 상속해도 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4492"/>
            <a:ext cx="6229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컴파일 오류</a:t>
            </a:r>
            <a:r>
              <a:rPr lang="en-US" altLang="ko-KR" sz="1800" dirty="0" smtClean="0"/>
              <a:t>(compile error) : </a:t>
            </a:r>
            <a:r>
              <a:rPr lang="ko-KR" altLang="en-US" sz="1800" dirty="0" smtClean="0"/>
              <a:t>프로그램 코드 작성 중 발생하는 문법적 오류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실행 오류</a:t>
            </a:r>
            <a:r>
              <a:rPr lang="en-US" altLang="ko-KR" sz="1800" dirty="0" smtClean="0"/>
              <a:t>(runtime error) : </a:t>
            </a:r>
            <a:r>
              <a:rPr lang="ko-KR" altLang="en-US" sz="1800" dirty="0" smtClean="0"/>
              <a:t>실행 중인 프로그램이 의도 하지 않은 동작을 하거나</a:t>
            </a:r>
            <a:r>
              <a:rPr lang="en-US" altLang="ko-KR" sz="1800" dirty="0" smtClean="0"/>
              <a:t>(bug) </a:t>
            </a:r>
            <a:r>
              <a:rPr lang="ko-KR" altLang="en-US" sz="1800" dirty="0" smtClean="0"/>
              <a:t> 프로그램이 중지되는 오류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실행 오류 시 비정상 종료는 서비스 운영에 치명적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오류가 발생할 수 있는  경우에 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를 남겨 추후 이를 분석하여 원인을 찾아야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자바는 예외 처리를 통하여 프로그램의 비정상 종료를 막고 </a:t>
            </a:r>
            <a:r>
              <a:rPr lang="en-US" altLang="ko-KR" sz="1800" dirty="0" smtClean="0"/>
              <a:t>log</a:t>
            </a:r>
            <a:r>
              <a:rPr lang="ko-KR" altLang="en-US" sz="1800" dirty="0" smtClean="0"/>
              <a:t>를 남길 수 있음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735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ko-KR" altLang="en-US" dirty="0" smtClean="0"/>
              <a:t>사용자 정의 예외 클래스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전달 받은 아이디의 값이 </a:t>
            </a:r>
            <a:r>
              <a:rPr lang="en-US" altLang="ko-KR" sz="1800" dirty="0" smtClean="0"/>
              <a:t>null </a:t>
            </a:r>
            <a:r>
              <a:rPr lang="ko-KR" altLang="en-US" sz="1800" dirty="0" smtClean="0"/>
              <a:t>이거나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자 이하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자 이상인 경우 예외를 발생 시킴</a:t>
            </a:r>
            <a:endParaRPr lang="en-US" altLang="ko-KR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0158"/>
            <a:ext cx="6192687" cy="396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9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/>
              <a:t>사용자 정의 예외 클래스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261695" cy="464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29200"/>
            <a:ext cx="4343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70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오류와 예외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시스템 오류</a:t>
            </a:r>
            <a:r>
              <a:rPr lang="en-US" altLang="ko-KR" sz="1800" dirty="0" smtClean="0"/>
              <a:t>(error) : </a:t>
            </a:r>
            <a:r>
              <a:rPr lang="ko-KR" altLang="en-US" sz="1800" dirty="0" smtClean="0"/>
              <a:t>가상 </a:t>
            </a:r>
            <a:r>
              <a:rPr lang="ko-KR" altLang="en-US" sz="1800" dirty="0" err="1" smtClean="0"/>
              <a:t>머신에서</a:t>
            </a:r>
            <a:r>
              <a:rPr lang="ko-KR" altLang="en-US" sz="1800" dirty="0" smtClean="0"/>
              <a:t> 발생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프로그래머가 처리 할 수 없음</a:t>
            </a:r>
            <a:endParaRPr lang="en-US" altLang="ko-KR" sz="1800" dirty="0" smtClean="0"/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동적 메모리 없는 경우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스택</a:t>
            </a:r>
            <a:r>
              <a:rPr lang="ko-KR" altLang="en-US" sz="1800" dirty="0" smtClean="0"/>
              <a:t> 오버 </a:t>
            </a:r>
            <a:r>
              <a:rPr lang="ko-KR" altLang="en-US" sz="1800" dirty="0" err="1" smtClean="0"/>
              <a:t>플로우</a:t>
            </a:r>
            <a:r>
              <a:rPr lang="ko-KR" altLang="en-US" sz="1800" dirty="0" smtClean="0"/>
              <a:t> 등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예외 </a:t>
            </a:r>
            <a:r>
              <a:rPr lang="en-US" altLang="ko-KR" sz="1800" dirty="0" smtClean="0"/>
              <a:t>(Exception) :  </a:t>
            </a:r>
            <a:r>
              <a:rPr lang="ko-KR" altLang="en-US" sz="1800" dirty="0" smtClean="0"/>
              <a:t>프로그램에서 제어 할 수 있는 오류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읽어 들이려는 파일이 존재하지 않는 경우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네트웍</a:t>
            </a:r>
            <a:r>
              <a:rPr lang="ko-KR" altLang="en-US" sz="1800" dirty="0" smtClean="0"/>
              <a:t> 연결이 끊어진 경우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endParaRPr lang="ko-KR" alt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4886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예외 클래스의 최상위 클래스는 </a:t>
            </a:r>
            <a:r>
              <a:rPr lang="en-US" altLang="ko-KR" dirty="0" smtClean="0"/>
              <a:t>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예외 클래스가 제공 됨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16427"/>
            <a:ext cx="2990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72366"/>
            <a:ext cx="7223586" cy="296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3284984"/>
            <a:ext cx="144016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6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try-catch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try- catch </a:t>
            </a:r>
            <a:r>
              <a:rPr lang="ko-KR" altLang="en-US" sz="1800" dirty="0" smtClean="0"/>
              <a:t>문 사용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65" y="2132856"/>
            <a:ext cx="4266615" cy="167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5769633" cy="237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08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try-catch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800" dirty="0" smtClean="0"/>
              <a:t>비정상 종료되지 않아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여기도 수행됩니다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부분 출력 됨</a:t>
            </a:r>
            <a:endParaRPr lang="ko-KR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58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743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05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try-catch</a:t>
            </a:r>
            <a:r>
              <a:rPr lang="en-US" altLang="ko-KR" dirty="0" smtClean="0"/>
              <a:t>-</a:t>
            </a:r>
            <a:r>
              <a:rPr lang="en-US" altLang="ko-KR" cap="none" dirty="0" smtClean="0"/>
              <a:t>finally </a:t>
            </a:r>
            <a:r>
              <a:rPr lang="ko-KR" altLang="en-US" cap="none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finally </a:t>
            </a:r>
            <a:r>
              <a:rPr lang="ko-KR" altLang="en-US" dirty="0" smtClean="0"/>
              <a:t>에서 프로그램 리소스를 정리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try{} </a:t>
            </a:r>
            <a:r>
              <a:rPr lang="ko-KR" altLang="en-US" dirty="0" err="1" smtClean="0"/>
              <a:t>블</a:t>
            </a:r>
            <a:r>
              <a:rPr lang="ko-KR" altLang="en-US" dirty="0" err="1"/>
              <a:t>럭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실행되면 </a:t>
            </a:r>
            <a:r>
              <a:rPr lang="en-US" altLang="ko-KR" dirty="0" smtClean="0"/>
              <a:t>finally{} </a:t>
            </a:r>
            <a:r>
              <a:rPr lang="ko-KR" altLang="en-US" dirty="0" smtClean="0"/>
              <a:t>블록은 항상 실행 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리소스를 정리하는 코드를 각 블록에서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처리하지 않고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에서 처리 함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47" y="3140968"/>
            <a:ext cx="26574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43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try-catch</a:t>
            </a:r>
            <a:r>
              <a:rPr lang="en-US" altLang="ko-KR" dirty="0" smtClean="0"/>
              <a:t>-</a:t>
            </a:r>
            <a:r>
              <a:rPr lang="en-US" altLang="ko-KR" cap="none" dirty="0" smtClean="0"/>
              <a:t>finally</a:t>
            </a:r>
            <a:r>
              <a:rPr lang="ko-KR" altLang="en-US" cap="none" dirty="0" smtClean="0"/>
              <a:t>문 예제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392488" cy="49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5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US" altLang="ko-KR" cap="none" dirty="0" smtClean="0"/>
              <a:t>try-with-resources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리소스를 자동 해제 하도록 제공해주는 구문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자바 </a:t>
            </a:r>
            <a:r>
              <a:rPr lang="en-US" altLang="ko-KR" sz="1800" dirty="0" smtClean="0"/>
              <a:t>7 </a:t>
            </a:r>
            <a:r>
              <a:rPr lang="ko-KR" altLang="en-US" sz="1800" dirty="0" smtClean="0"/>
              <a:t>부터 제공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close()</a:t>
            </a:r>
            <a:r>
              <a:rPr lang="ko-KR" altLang="en-US" sz="1800" dirty="0" smtClean="0"/>
              <a:t>를 명시적으로 호출하지 않아도 </a:t>
            </a:r>
            <a:r>
              <a:rPr lang="en-US" altLang="ko-KR" sz="1800" dirty="0" smtClean="0"/>
              <a:t>try{} </a:t>
            </a:r>
            <a:r>
              <a:rPr lang="ko-KR" altLang="en-US" sz="1800" dirty="0" smtClean="0"/>
              <a:t>블록에서 열린 리소스는 정상적인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예외 발생한 경우 모두 자동 해제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해당 리소스가 </a:t>
            </a:r>
            <a:r>
              <a:rPr lang="en-US" altLang="ko-KR" sz="1800" dirty="0" err="1" smtClean="0"/>
              <a:t>AutoCloseable</a:t>
            </a:r>
            <a:r>
              <a:rPr lang="ko-KR" altLang="en-US" sz="1800" dirty="0" smtClean="0"/>
              <a:t>을 구현 해야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FileInputStream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경우 </a:t>
            </a:r>
            <a:r>
              <a:rPr lang="en-US" altLang="ko-KR" sz="1800" dirty="0" err="1" smtClean="0"/>
              <a:t>AutoCloseable</a:t>
            </a:r>
            <a:r>
              <a:rPr lang="ko-KR" altLang="en-US" sz="1800" dirty="0" smtClean="0"/>
              <a:t>을 구현 하고 있음 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4257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7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13424</TotalTime>
  <Words>462</Words>
  <Application>Microsoft Office PowerPoint</Application>
  <PresentationFormat>화면 슬라이드 쇼(4:3)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필수</vt:lpstr>
      <vt:lpstr>PowerPoint 프레젠테이션</vt:lpstr>
      <vt:lpstr>오류란 무엇인가요?</vt:lpstr>
      <vt:lpstr>오류와 예외 클래스</vt:lpstr>
      <vt:lpstr>예외 클래스의 종류</vt:lpstr>
      <vt:lpstr>예외 처리하기</vt:lpstr>
      <vt:lpstr>try-catch문 예제</vt:lpstr>
      <vt:lpstr>try-catch-finally 문</vt:lpstr>
      <vt:lpstr>try-catch-finally문 예제</vt:lpstr>
      <vt:lpstr>try-with-resources문</vt:lpstr>
      <vt:lpstr>AutoCloseable 인터페이스</vt:lpstr>
      <vt:lpstr>try-with-resources문 사용하기(1)</vt:lpstr>
      <vt:lpstr>try-with-resources문 사용하기(1)</vt:lpstr>
      <vt:lpstr>향상된 try-with-resources 문 </vt:lpstr>
      <vt:lpstr>예외 처리 미루기</vt:lpstr>
      <vt:lpstr>예외 처리 미루기 예제</vt:lpstr>
      <vt:lpstr>예외 처리 미루기 예제</vt:lpstr>
      <vt:lpstr>예외 처리 미루기 예제</vt:lpstr>
      <vt:lpstr>다중 예외 처리 시 주의 사항</vt:lpstr>
      <vt:lpstr>사용자 정의 예외</vt:lpstr>
      <vt:lpstr>사용자 정의 예외 클래스 예제</vt:lpstr>
      <vt:lpstr>사용자 정의 예외 클래스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nhn next</cp:lastModifiedBy>
  <cp:revision>382</cp:revision>
  <dcterms:created xsi:type="dcterms:W3CDTF">2014-02-26T05:35:58Z</dcterms:created>
  <dcterms:modified xsi:type="dcterms:W3CDTF">2018-10-09T11:20:31Z</dcterms:modified>
</cp:coreProperties>
</file>