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39"/>
  </p:notesMasterIdLst>
  <p:sldIdLst>
    <p:sldId id="315" r:id="rId2"/>
    <p:sldId id="316" r:id="rId3"/>
    <p:sldId id="320" r:id="rId4"/>
    <p:sldId id="317" r:id="rId5"/>
    <p:sldId id="318" r:id="rId6"/>
    <p:sldId id="319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8" autoAdjust="0"/>
    <p:restoredTop sz="95833" autoAdjust="0"/>
  </p:normalViewPr>
  <p:slideViewPr>
    <p:cSldViewPr>
      <p:cViewPr varScale="1">
        <p:scale>
          <a:sx n="104" d="100"/>
          <a:sy n="104" d="100"/>
        </p:scale>
        <p:origin x="-2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1196752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15.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자바 입출력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en-US" altLang="ko-KR" cap="none" dirty="0" smtClean="0"/>
              <a:t>canner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메서</a:t>
            </a:r>
            <a:r>
              <a:rPr lang="ko-KR" altLang="en-US" sz="1800" dirty="0" err="1"/>
              <a:t>드</a:t>
            </a:r>
            <a:endParaRPr lang="ko-KR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48768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9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cap="none" dirty="0"/>
              <a:t>canner</a:t>
            </a:r>
            <a:r>
              <a:rPr lang="en-US" altLang="ko-KR" dirty="0"/>
              <a:t> </a:t>
            </a:r>
            <a:r>
              <a:rPr lang="ko-KR" altLang="en-US" dirty="0" smtClean="0"/>
              <a:t>클래스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8388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71988"/>
            <a:ext cx="44958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5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cap="none" dirty="0" smtClean="0"/>
              <a:t>onsole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System.in </a:t>
            </a:r>
            <a:r>
              <a:rPr lang="ko-KR" altLang="en-US" sz="1800" dirty="0" smtClean="0"/>
              <a:t>을 사용하지 않고 콘솔에서 표준 입력을 할 수 있음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이클립스와는</a:t>
            </a:r>
            <a:r>
              <a:rPr lang="ko-KR" altLang="en-US" sz="1800" dirty="0" smtClean="0"/>
              <a:t> 연동되지 않음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command</a:t>
            </a:r>
            <a:r>
              <a:rPr lang="ko-KR" altLang="en-US" sz="1800" dirty="0" smtClean="0"/>
              <a:t>창에서 입력 함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메서드</a:t>
            </a:r>
            <a:endParaRPr lang="ko-KR" alt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5791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5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cap="none" dirty="0"/>
              <a:t>onsole</a:t>
            </a:r>
            <a:r>
              <a:rPr lang="en-US" altLang="ko-KR" dirty="0"/>
              <a:t> </a:t>
            </a:r>
            <a:r>
              <a:rPr lang="ko-KR" altLang="en-US" dirty="0" smtClean="0"/>
              <a:t>클래스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2387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10" y="4149080"/>
            <a:ext cx="51149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0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99176" cy="1371600"/>
          </a:xfrm>
        </p:spPr>
        <p:txBody>
          <a:bodyPr/>
          <a:lstStyle/>
          <a:p>
            <a:r>
              <a:rPr lang="ko-KR" altLang="en-US" cap="none" dirty="0" smtClean="0"/>
              <a:t>바이트 단위 </a:t>
            </a:r>
            <a:r>
              <a:rPr lang="ko-KR" altLang="en-US" cap="none" dirty="0" err="1" smtClean="0"/>
              <a:t>스트림</a:t>
            </a:r>
            <a:r>
              <a:rPr lang="en-US" altLang="ko-KR" cap="none" dirty="0" smtClean="0"/>
              <a:t>-</a:t>
            </a:r>
            <a:r>
              <a:rPr lang="en-US" altLang="ko-KR" cap="none" dirty="0" err="1" smtClean="0"/>
              <a:t>InputStream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바이트 단위 입력용 최상위 </a:t>
            </a:r>
            <a:r>
              <a:rPr lang="ko-KR" altLang="en-US" sz="1600" dirty="0" err="1" smtClean="0"/>
              <a:t>스트림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포함한 추상 클래스로 하위 클래스가 구현하여 사용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주요 하위 클래스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err="1" smtClean="0"/>
              <a:t>메서드</a:t>
            </a:r>
            <a:endParaRPr lang="ko-KR" alt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8" y="2780928"/>
            <a:ext cx="6685797" cy="160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0" y="4653136"/>
            <a:ext cx="5531980" cy="204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9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1371600"/>
          </a:xfrm>
        </p:spPr>
        <p:txBody>
          <a:bodyPr/>
          <a:lstStyle/>
          <a:p>
            <a:r>
              <a:rPr lang="en-US" altLang="ko-KR" cap="none" dirty="0" err="1" smtClean="0"/>
              <a:t>FileInputStream</a:t>
            </a:r>
            <a:r>
              <a:rPr lang="en-US" altLang="ko-KR" cap="none" dirty="0" smtClean="0"/>
              <a:t> </a:t>
            </a:r>
            <a:r>
              <a:rPr lang="ko-KR" altLang="en-US" cap="none" dirty="0" smtClean="0"/>
              <a:t>클래스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파일로 </a:t>
            </a:r>
            <a:r>
              <a:rPr lang="ko-KR" altLang="en-US" sz="1800" dirty="0" err="1" smtClean="0"/>
              <a:t>부터</a:t>
            </a:r>
            <a:r>
              <a:rPr lang="ko-KR" altLang="en-US" sz="1800" dirty="0" smtClean="0"/>
              <a:t> 자료를 읽어 들이는 </a:t>
            </a:r>
            <a:r>
              <a:rPr lang="ko-KR" altLang="en-US" sz="1800" dirty="0" err="1" smtClean="0"/>
              <a:t>스트림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읽어들일</a:t>
            </a:r>
            <a:r>
              <a:rPr lang="ko-KR" altLang="en-US" sz="1800" dirty="0" smtClean="0"/>
              <a:t> 파일이 경로에 없는 경우 예외가 발생</a:t>
            </a:r>
            <a:endParaRPr lang="ko-KR" alt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5151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7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7088" cy="1371600"/>
          </a:xfrm>
        </p:spPr>
        <p:txBody>
          <a:bodyPr/>
          <a:lstStyle/>
          <a:p>
            <a:r>
              <a:rPr lang="en-US" altLang="ko-KR" cap="none" dirty="0" err="1"/>
              <a:t>FileInputStream</a:t>
            </a:r>
            <a:r>
              <a:rPr lang="en-US" altLang="ko-KR" cap="none" dirty="0"/>
              <a:t> </a:t>
            </a:r>
            <a:r>
              <a:rPr lang="ko-KR" altLang="en-US" cap="none" dirty="0" smtClean="0"/>
              <a:t>클래</a:t>
            </a:r>
            <a:r>
              <a:rPr lang="ko-KR" altLang="en-US" cap="none" dirty="0"/>
              <a:t>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64960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17942"/>
            <a:ext cx="25050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15813"/>
            <a:ext cx="50863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9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byte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배열로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A-Z </a:t>
            </a:r>
            <a:r>
              <a:rPr lang="ko-KR" altLang="en-US" sz="1800" dirty="0" smtClean="0"/>
              <a:t>까지의 알파벳을 </a:t>
            </a:r>
            <a:r>
              <a:rPr lang="en-US" altLang="ko-KR" sz="1800" dirty="0" smtClean="0"/>
              <a:t>10 </a:t>
            </a:r>
            <a:r>
              <a:rPr lang="ko-KR" altLang="en-US" sz="1800" dirty="0" smtClean="0"/>
              <a:t>크기의 배열로 읽을 때 맨 마지막에는 자료가 남게 된다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61055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0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byte</a:t>
            </a:r>
            <a:r>
              <a:rPr lang="en-US" altLang="ko-KR" dirty="0"/>
              <a:t> </a:t>
            </a:r>
            <a:r>
              <a:rPr lang="ko-KR" altLang="en-US" dirty="0"/>
              <a:t>배열로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4864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71600" y="3140968"/>
            <a:ext cx="2952328" cy="7920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67025"/>
            <a:ext cx="3819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8024" y="3835923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읽어 들인 개수만큼만 출력함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27" y="4653136"/>
            <a:ext cx="24003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3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ko-KR" altLang="en-US" cap="none" dirty="0"/>
              <a:t>바이트 단위 </a:t>
            </a:r>
            <a:r>
              <a:rPr lang="ko-KR" altLang="en-US" cap="none" dirty="0" err="1"/>
              <a:t>스트림</a:t>
            </a:r>
            <a:r>
              <a:rPr lang="en-US" altLang="ko-KR" cap="none" dirty="0"/>
              <a:t>-</a:t>
            </a:r>
            <a:r>
              <a:rPr lang="en-US" altLang="ko-KR" cap="none" dirty="0" err="1"/>
              <a:t>InputStream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바이트 단위 출력용 최상위 </a:t>
            </a:r>
            <a:r>
              <a:rPr lang="ko-KR" altLang="en-US" sz="1600" dirty="0" err="1" smtClean="0"/>
              <a:t>스트림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포함한 추상 클래스로 하위 클래스가 구현하여 사용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주요 하위 클래스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err="1" smtClean="0"/>
              <a:t>메서드</a:t>
            </a:r>
            <a:endParaRPr lang="ko-KR" alt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8379"/>
            <a:ext cx="5442173" cy="146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4" y="4581128"/>
            <a:ext cx="5466404" cy="218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7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네트웍에서</a:t>
            </a:r>
            <a:r>
              <a:rPr lang="ko-KR" altLang="en-US" sz="1800" dirty="0" smtClean="0"/>
              <a:t> 자료의 흐름이 물과 같다는 의미에서 유래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다양한 입출력 장치에 독립적으로 일관성 있는 입출력을 제공하는 방식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입출력이 구현되는 곳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파일 디스크</a:t>
            </a:r>
            <a:r>
              <a:rPr lang="en-US" altLang="ko-KR" sz="1800" dirty="0" smtClean="0"/>
              <a:t>,  </a:t>
            </a:r>
            <a:r>
              <a:rPr lang="ko-KR" altLang="en-US" sz="1800" dirty="0" smtClean="0"/>
              <a:t>키보드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마우스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 </a:t>
            </a:r>
            <a:r>
              <a:rPr lang="ko-KR" altLang="en-US" sz="1800" dirty="0" err="1" smtClean="0"/>
              <a:t>네트웍</a:t>
            </a:r>
            <a:r>
              <a:rPr lang="ko-KR" altLang="en-US" sz="1800" dirty="0" smtClean="0"/>
              <a:t> 등</a:t>
            </a: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53" y="2564904"/>
            <a:ext cx="4811885" cy="263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9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3152" cy="1371600"/>
          </a:xfrm>
        </p:spPr>
        <p:txBody>
          <a:bodyPr/>
          <a:lstStyle/>
          <a:p>
            <a:r>
              <a:rPr lang="en-US" altLang="ko-KR" cap="none" smtClean="0"/>
              <a:t>FileOutputStream</a:t>
            </a:r>
            <a:r>
              <a:rPr lang="en-US" altLang="ko-KR" cap="none" dirty="0" smtClean="0"/>
              <a:t> </a:t>
            </a:r>
            <a:r>
              <a:rPr lang="ko-KR" altLang="en-US" cap="none" dirty="0" smtClean="0"/>
              <a:t>클래스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파일</a:t>
            </a:r>
            <a:r>
              <a:rPr lang="ko-KR" altLang="en-US" sz="1800" dirty="0"/>
              <a:t>에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자료를 </a:t>
            </a:r>
            <a:r>
              <a:rPr lang="ko-KR" altLang="en-US" sz="1800" dirty="0" smtClean="0"/>
              <a:t> 출력하는 </a:t>
            </a:r>
            <a:r>
              <a:rPr lang="ko-KR" altLang="en-US" sz="1800" dirty="0" err="1" smtClean="0"/>
              <a:t>스트림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출력하려는 파일이 경로에 없는 경우 생성 함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0" y="2564904"/>
            <a:ext cx="5943228" cy="21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05" y="4746379"/>
            <a:ext cx="5943204" cy="79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61" y="5301208"/>
            <a:ext cx="24384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23142"/>
            <a:ext cx="4494161" cy="116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배열로 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989290" cy="429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301208"/>
            <a:ext cx="4819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1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67128" cy="1371600"/>
          </a:xfrm>
        </p:spPr>
        <p:txBody>
          <a:bodyPr/>
          <a:lstStyle/>
          <a:p>
            <a:r>
              <a:rPr lang="en-US" altLang="ko-KR" cap="none" dirty="0" smtClean="0"/>
              <a:t>flush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와 </a:t>
            </a:r>
            <a:r>
              <a:rPr lang="en-US" altLang="ko-KR" cap="none" dirty="0" smtClean="0"/>
              <a:t>close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출력 버퍼를 </a:t>
            </a:r>
            <a:r>
              <a:rPr lang="ko-KR" altLang="en-US" sz="1800" dirty="0" err="1" smtClean="0"/>
              <a:t>비울때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flush()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사용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close()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내부에서 </a:t>
            </a:r>
            <a:r>
              <a:rPr lang="en-US" altLang="ko-KR" sz="1800" dirty="0" smtClean="0"/>
              <a:t>flush() </a:t>
            </a:r>
            <a:r>
              <a:rPr lang="ko-KR" altLang="en-US" sz="1800" dirty="0" smtClean="0"/>
              <a:t>가 호출되므로 </a:t>
            </a:r>
            <a:r>
              <a:rPr lang="en-US" altLang="ko-KR" sz="1800" dirty="0" smtClean="0"/>
              <a:t>close()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호출되면 출력버퍼가 비워 짐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248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cap="none" dirty="0"/>
              <a:t>R</a:t>
            </a:r>
            <a:r>
              <a:rPr lang="en-US" altLang="ko-KR" cap="none" dirty="0" smtClean="0"/>
              <a:t>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문자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단위로 읽는 최상위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하위 클래스에서 상속 받아 구현 함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주요 </a:t>
            </a:r>
            <a:r>
              <a:rPr lang="ko-KR" altLang="en-US" sz="1800" dirty="0" err="1" smtClean="0"/>
              <a:t>메서드</a:t>
            </a:r>
            <a:endParaRPr lang="ko-KR" altLang="en-US" sz="1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6" y="2492896"/>
            <a:ext cx="69627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6552728" cy="182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7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FileReader</a:t>
            </a:r>
            <a:r>
              <a:rPr lang="en-US" altLang="ko-KR" cap="none" dirty="0" smtClean="0"/>
              <a:t> </a:t>
            </a:r>
            <a:r>
              <a:rPr lang="ko-KR" altLang="en-US" cap="none" dirty="0" smtClean="0"/>
              <a:t>클래스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한글 파일 읽기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4" y="5445224"/>
            <a:ext cx="2276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3149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357639"/>
            <a:ext cx="1924422" cy="136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cap="none" dirty="0" smtClean="0"/>
              <a:t>Writer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7609656" cy="44973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문자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단위로 쓰는 최상위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하위 클래스에서 상속 받아 구현 함</a:t>
            </a: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600" dirty="0" smtClean="0"/>
              <a:t>주요 </a:t>
            </a:r>
            <a:r>
              <a:rPr lang="ko-KR" altLang="en-US" sz="1600" dirty="0" err="1" smtClean="0"/>
              <a:t>메서드</a:t>
            </a:r>
            <a:endParaRPr lang="ko-KR" altLang="en-US" sz="1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4" y="2276872"/>
            <a:ext cx="5924881" cy="144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4" y="4149080"/>
            <a:ext cx="5683399" cy="25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7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FileWriter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5256584" cy="354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9" y="5157192"/>
            <a:ext cx="27146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57192"/>
            <a:ext cx="3672408" cy="84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4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실제 읽고 쓰는 </a:t>
            </a:r>
            <a:r>
              <a:rPr lang="ko-KR" altLang="en-US" sz="1800" dirty="0" err="1" smtClean="0"/>
              <a:t>스트림이</a:t>
            </a:r>
            <a:r>
              <a:rPr lang="ko-KR" altLang="en-US" sz="1800" dirty="0" smtClean="0"/>
              <a:t> 아닌 보조적인 기능을 추가하는 </a:t>
            </a:r>
            <a:r>
              <a:rPr lang="ko-KR" altLang="en-US" sz="1800" dirty="0" err="1" smtClean="0"/>
              <a:t>스트림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데코레이터</a:t>
            </a:r>
            <a:r>
              <a:rPr lang="ko-KR" altLang="en-US" sz="1800" dirty="0" smtClean="0"/>
              <a:t> 패턴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err="1" smtClean="0"/>
              <a:t>FilterInputStream</a:t>
            </a:r>
            <a:r>
              <a:rPr lang="ko-KR" altLang="en-US" sz="1800" dirty="0" smtClean="0"/>
              <a:t>과 </a:t>
            </a:r>
            <a:r>
              <a:rPr lang="en-US" altLang="ko-KR" sz="1800" dirty="0" err="1" smtClean="0"/>
              <a:t>FilterOutputStream</a:t>
            </a: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보조스트림의</a:t>
            </a:r>
            <a:r>
              <a:rPr lang="ko-KR" altLang="en-US" sz="1800" dirty="0" smtClean="0"/>
              <a:t> 상위 클래스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생성자의 매개 변수로 또 다른 </a:t>
            </a:r>
            <a:r>
              <a:rPr lang="ko-KR" altLang="en-US" sz="1800" dirty="0" err="1" smtClean="0"/>
              <a:t>스트림을</a:t>
            </a:r>
            <a:r>
              <a:rPr lang="ko-KR" altLang="en-US" sz="1800" dirty="0" smtClean="0"/>
              <a:t> 가짐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ko-KR" altLang="en-US" sz="1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6212557" cy="98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69160"/>
            <a:ext cx="51244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0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en-US" altLang="ko-KR" cap="none" dirty="0" err="1" smtClean="0"/>
              <a:t>InputStreamReader</a:t>
            </a:r>
            <a:r>
              <a:rPr lang="ko-KR" altLang="en-US" dirty="0" smtClean="0"/>
              <a:t>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cap="none" dirty="0" err="1" smtClean="0"/>
              <a:t>OutputStreamWriter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바이트 단위로 읽거나 쓰는 자료를 문자로 변환해주는 보조 </a:t>
            </a:r>
            <a:r>
              <a:rPr lang="ko-KR" altLang="en-US" sz="1800" dirty="0" err="1" smtClean="0"/>
              <a:t>스트림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err="1" smtClean="0"/>
              <a:t>FileInputStream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바이트 </a:t>
            </a:r>
            <a:r>
              <a:rPr lang="ko-KR" altLang="en-US" sz="1800" dirty="0" err="1" smtClean="0"/>
              <a:t>스트림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읽은 자료를 문자와 변환하는 예</a:t>
            </a:r>
            <a:endParaRPr lang="ko-KR" altLang="en-US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8294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65662"/>
            <a:ext cx="68580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445224"/>
            <a:ext cx="2236784" cy="126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Buffered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내부적으로 </a:t>
            </a:r>
            <a:r>
              <a:rPr lang="en-US" altLang="ko-KR" sz="1800" dirty="0" smtClean="0"/>
              <a:t>8192 </a:t>
            </a:r>
            <a:r>
              <a:rPr lang="ko-KR" altLang="en-US" sz="1800" dirty="0" smtClean="0"/>
              <a:t>바이트 배열을 가지고 읽거나 쓰기 기능을 제공하여 속도가 빨라짐</a:t>
            </a:r>
            <a:endParaRPr lang="ko-KR" altLang="en-US" sz="1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68484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3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스트림의</a:t>
            </a:r>
            <a:r>
              <a:rPr lang="ko-KR" altLang="en-US" dirty="0" smtClean="0"/>
              <a:t> 구분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대상 기준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자</a:t>
            </a:r>
            <a:r>
              <a:rPr lang="ko-KR" altLang="en-US" dirty="0"/>
              <a:t>료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99176" cy="1371600"/>
          </a:xfrm>
        </p:spPr>
        <p:txBody>
          <a:bodyPr/>
          <a:lstStyle/>
          <a:p>
            <a:r>
              <a:rPr lang="ko-KR" altLang="en-US" dirty="0" err="1" smtClean="0"/>
              <a:t>버퍼링</a:t>
            </a:r>
            <a:r>
              <a:rPr lang="ko-KR" altLang="en-US" dirty="0" smtClean="0"/>
              <a:t> 기능으로 파일 복사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5900357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278" y="5726793"/>
            <a:ext cx="4143772" cy="102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8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DataInputStream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cap="none" dirty="0" err="1" smtClean="0"/>
              <a:t>DataOutputStream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자료가 메모리에 저장된 </a:t>
            </a:r>
            <a:r>
              <a:rPr lang="en-US" altLang="ko-KR" sz="1800" dirty="0" smtClean="0"/>
              <a:t>0, 1 </a:t>
            </a:r>
            <a:r>
              <a:rPr lang="ko-KR" altLang="en-US" sz="1800" dirty="0" smtClean="0"/>
              <a:t>상태 그대로 읽거나 쓰는 </a:t>
            </a:r>
            <a:r>
              <a:rPr lang="ko-KR" altLang="en-US" sz="1800" dirty="0" err="1" smtClean="0"/>
              <a:t>스트림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읽는 </a:t>
            </a:r>
            <a:r>
              <a:rPr lang="ko-KR" altLang="en-US" sz="1800" dirty="0" err="1" smtClean="0"/>
              <a:t>메서드</a:t>
            </a:r>
            <a:endParaRPr lang="ko-KR" altLang="en-US" sz="1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0294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3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DataInputStream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cap="none" dirty="0" err="1" smtClean="0"/>
              <a:t>DataOutputStream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쓰는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9913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3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직렬화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serialization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인스턴스의</a:t>
            </a:r>
            <a:r>
              <a:rPr lang="ko-KR" altLang="en-US" sz="1800" dirty="0" smtClean="0"/>
              <a:t> 상태를 그대로 저장 하거나</a:t>
            </a:r>
            <a:r>
              <a:rPr lang="en-US" altLang="ko-KR" sz="1800" dirty="0" smtClean="0"/>
              <a:t>(serialization) </a:t>
            </a:r>
            <a:r>
              <a:rPr lang="ko-KR" altLang="en-US" sz="1800" dirty="0" smtClean="0"/>
              <a:t>다시 복원하는 </a:t>
            </a:r>
            <a:r>
              <a:rPr lang="en-US" altLang="ko-KR" sz="1800" dirty="0" smtClean="0"/>
              <a:t>(deserialization) </a:t>
            </a:r>
            <a:r>
              <a:rPr lang="ko-KR" altLang="en-US" sz="1800" dirty="0" smtClean="0"/>
              <a:t>방식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파일에 쓰거나 </a:t>
            </a:r>
            <a:r>
              <a:rPr lang="ko-KR" altLang="en-US" sz="1800" dirty="0" err="1" smtClean="0"/>
              <a:t>네트웍으로</a:t>
            </a:r>
            <a:r>
              <a:rPr lang="ko-KR" altLang="en-US" sz="1800" dirty="0" smtClean="0"/>
              <a:t> 전송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err="1" smtClean="0"/>
              <a:t>ObjectInputStream</a:t>
            </a:r>
            <a:r>
              <a:rPr lang="ko-KR" altLang="en-US" sz="1800" dirty="0" smtClean="0"/>
              <a:t>과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ObjectOutputStream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ko-KR" altLang="en-US" sz="1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9"/>
            <a:ext cx="5976664" cy="154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7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55160" cy="1371600"/>
          </a:xfrm>
        </p:spPr>
        <p:txBody>
          <a:bodyPr/>
          <a:lstStyle/>
          <a:p>
            <a:r>
              <a:rPr lang="en-US" altLang="ko-KR" dirty="0" err="1" smtClean="0"/>
              <a:t>S</a:t>
            </a:r>
            <a:r>
              <a:rPr lang="en-US" altLang="ko-KR" cap="none" dirty="0" err="1" smtClean="0"/>
              <a:t>erializable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직렬화는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내용이 외부로 유출되는 것이므로 프로그래머가 </a:t>
            </a:r>
            <a:r>
              <a:rPr lang="ko-KR" altLang="en-US" sz="1800" dirty="0" err="1" smtClean="0"/>
              <a:t>직력화</a:t>
            </a:r>
            <a:r>
              <a:rPr lang="ko-KR" altLang="en-US" sz="1800" dirty="0" smtClean="0"/>
              <a:t> 의도를 </a:t>
            </a:r>
            <a:r>
              <a:rPr lang="ko-KR" altLang="en-US" sz="1800" dirty="0" err="1" smtClean="0"/>
              <a:t>표시해야함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구현코드가 없는 </a:t>
            </a:r>
            <a:r>
              <a:rPr lang="en-US" altLang="ko-KR" sz="1800" dirty="0" smtClean="0"/>
              <a:t>maker interface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800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5472608" cy="155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4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en-US" altLang="ko-KR" dirty="0" err="1" smtClean="0"/>
              <a:t>e</a:t>
            </a:r>
            <a:r>
              <a:rPr lang="en-US" altLang="ko-KR" cap="none" dirty="0" err="1" smtClean="0"/>
              <a:t>xternalizable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프로그래머가 자료를 읽고 쓰는 방식을 직접 구현 함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68389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외 입출력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smtClean="0"/>
              <a:t>File </a:t>
            </a:r>
            <a:r>
              <a:rPr lang="ko-KR" altLang="en-US" sz="1800" dirty="0" smtClean="0"/>
              <a:t>클래스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파일개념을 추상화한 클래스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입출력 기능은 없고 파일의 속성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경로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이름 등을 알 수 있음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err="1" smtClean="0"/>
              <a:t>RandomAccessFile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endParaRPr lang="en-US" altLang="ko-KR" sz="1800" dirty="0" smtClean="0"/>
          </a:p>
          <a:p>
            <a:r>
              <a:rPr lang="en-US" altLang="ko-KR" sz="1800" dirty="0" smtClean="0"/>
              <a:t>      </a:t>
            </a:r>
            <a:r>
              <a:rPr lang="ko-KR" altLang="en-US" sz="1800" dirty="0" smtClean="0"/>
              <a:t>입출력 클래스 중 유일하게 파일 입출력을 동시에 할 수 있는 클래스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파일 포인터가 있어서 읽고 쓰는 위치의 이동이 가능함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다양한 </a:t>
            </a:r>
            <a:r>
              <a:rPr lang="ko-KR" altLang="en-US" sz="1800" dirty="0" err="1" smtClean="0"/>
              <a:t>자요형에</a:t>
            </a:r>
            <a:r>
              <a:rPr lang="ko-KR" altLang="en-US" sz="1800" dirty="0" smtClean="0"/>
              <a:t> 대한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제공 됨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83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en-US" altLang="ko-KR" dirty="0" err="1" smtClean="0"/>
              <a:t>R</a:t>
            </a:r>
            <a:r>
              <a:rPr lang="en-US" altLang="ko-KR" cap="none" dirty="0" err="1" smtClean="0"/>
              <a:t>andomAccessFile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4965"/>
            <a:ext cx="5760640" cy="448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25144"/>
            <a:ext cx="2695658" cy="189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8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대상으로 부터 자료를 읽어 들이는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대상으로 자료를 출력하는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err="1" smtClean="0"/>
              <a:t>스트림의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564904"/>
            <a:ext cx="59150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461924"/>
            <a:ext cx="7149358" cy="139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3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ko-KR" altLang="en-US" dirty="0" smtClean="0"/>
              <a:t>바이트 단위 </a:t>
            </a:r>
            <a:r>
              <a:rPr lang="ko-KR" altLang="en-US" dirty="0" err="1" smtClean="0"/>
              <a:t>스트림과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문자단위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바이트 단위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동영상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음악 파일 등을 읽고 쓸 때 사용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문자 단위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바이트 단위로 자료를 처리하면 문자는 깨짐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    2 </a:t>
            </a:r>
            <a:r>
              <a:rPr lang="ko-KR" altLang="en-US" sz="1800" dirty="0" smtClean="0"/>
              <a:t>바이트 단위로 처리하도록 구현된 </a:t>
            </a:r>
            <a:r>
              <a:rPr lang="ko-KR" altLang="en-US" sz="1800" dirty="0" err="1" smtClean="0"/>
              <a:t>스트림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err="1" smtClean="0"/>
              <a:t>스트림의</a:t>
            </a:r>
            <a:r>
              <a:rPr lang="ko-KR" altLang="en-US" sz="1800" dirty="0" smtClean="0"/>
              <a:t> 종류</a:t>
            </a:r>
            <a:endParaRPr lang="ko-KR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93216"/>
            <a:ext cx="4320480" cy="1766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5760640" cy="12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1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기반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보조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기반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대상에 직접 자료를 읽고 쓰는 기능의 </a:t>
            </a:r>
            <a:r>
              <a:rPr lang="ko-KR" altLang="en-US" sz="1800" dirty="0" err="1" smtClean="0"/>
              <a:t>스트림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보조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직접 읽고 쓰는 기능은 없이 추가적인 기능을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</a:t>
            </a:r>
            <a:r>
              <a:rPr lang="ko-KR" altLang="en-US" sz="1800" dirty="0" smtClean="0"/>
              <a:t>더해주는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smtClean="0"/>
              <a:t>보조 </a:t>
            </a:r>
            <a:r>
              <a:rPr lang="ko-KR" altLang="en-US" sz="1800" dirty="0" err="1" smtClean="0"/>
              <a:t>스트림은</a:t>
            </a:r>
            <a:r>
              <a:rPr lang="ko-KR" altLang="en-US" sz="1800" dirty="0" smtClean="0"/>
              <a:t> 직접 읽고 쓰는 기능은 없으므로 항상 기반 </a:t>
            </a:r>
            <a:r>
              <a:rPr lang="ko-KR" altLang="en-US" sz="1800" dirty="0" err="1" smtClean="0"/>
              <a:t>스트림이나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또다른</a:t>
            </a:r>
            <a:r>
              <a:rPr lang="ko-KR" altLang="en-US" sz="1800" dirty="0" smtClean="0"/>
              <a:t> 보조 </a:t>
            </a:r>
            <a:r>
              <a:rPr lang="ko-KR" altLang="en-US" sz="1800" dirty="0" err="1" smtClean="0"/>
              <a:t>스트림을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매개변수로 포함 함 </a:t>
            </a:r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종류</a:t>
            </a:r>
            <a:endParaRPr lang="ko-KR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3645024"/>
            <a:ext cx="4392488" cy="86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87" y="4869161"/>
            <a:ext cx="6642124" cy="1443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3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7620000" cy="4569371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1400" dirty="0" smtClean="0"/>
              <a:t>System </a:t>
            </a:r>
            <a:r>
              <a:rPr lang="ko-KR" altLang="en-US" sz="1400" dirty="0" smtClean="0"/>
              <a:t>클래스의 표준 입출력 멤버 </a:t>
            </a:r>
            <a:endParaRPr lang="en-US" altLang="ko-KR" sz="1400" dirty="0" smtClean="0"/>
          </a:p>
          <a:p>
            <a:r>
              <a:rPr lang="en-US" altLang="ko-KR" sz="1400" dirty="0" smtClean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class System</a:t>
            </a:r>
            <a:r>
              <a:rPr lang="en-US" altLang="ko-KR" sz="1200" b="0" dirty="0"/>
              <a:t>{ </a:t>
            </a:r>
          </a:p>
          <a:p>
            <a:r>
              <a:rPr lang="en-US" altLang="ko-KR" sz="1200" b="0" dirty="0" smtClean="0"/>
              <a:t>		public </a:t>
            </a:r>
            <a:r>
              <a:rPr lang="en-US" altLang="ko-KR" sz="1200" b="0" dirty="0"/>
              <a:t>static </a:t>
            </a:r>
            <a:r>
              <a:rPr lang="en-US" altLang="ko-KR" sz="1200" dirty="0" err="1"/>
              <a:t>PrintStream</a:t>
            </a:r>
            <a:r>
              <a:rPr lang="en-US" altLang="ko-KR" sz="1200" dirty="0"/>
              <a:t> out</a:t>
            </a:r>
            <a:r>
              <a:rPr lang="en-US" altLang="ko-KR" sz="1200" b="0" dirty="0"/>
              <a:t>; </a:t>
            </a:r>
          </a:p>
          <a:p>
            <a:r>
              <a:rPr lang="en-US" altLang="ko-KR" sz="1200" b="0" dirty="0" smtClean="0"/>
              <a:t>		public </a:t>
            </a:r>
            <a:r>
              <a:rPr lang="en-US" altLang="ko-KR" sz="1200" b="0" dirty="0"/>
              <a:t>static </a:t>
            </a:r>
            <a:r>
              <a:rPr lang="en-US" altLang="ko-KR" sz="1200" dirty="0" err="1"/>
              <a:t>InputStream</a:t>
            </a:r>
            <a:r>
              <a:rPr lang="en-US" altLang="ko-KR" sz="1200" dirty="0"/>
              <a:t> in; </a:t>
            </a:r>
            <a:endParaRPr lang="en-US" altLang="ko-KR" sz="1200" b="0" dirty="0"/>
          </a:p>
          <a:p>
            <a:r>
              <a:rPr lang="en-US" altLang="ko-KR" sz="1200" b="0" dirty="0" smtClean="0"/>
              <a:t>		public </a:t>
            </a:r>
            <a:r>
              <a:rPr lang="en-US" altLang="ko-KR" sz="1200" b="0" dirty="0"/>
              <a:t>static </a:t>
            </a:r>
            <a:r>
              <a:rPr lang="en-US" altLang="ko-KR" sz="1200" dirty="0" err="1"/>
              <a:t>PrintStream</a:t>
            </a:r>
            <a:r>
              <a:rPr lang="en-US" altLang="ko-KR" sz="1200" dirty="0"/>
              <a:t> err</a:t>
            </a:r>
            <a:r>
              <a:rPr lang="en-US" altLang="ko-KR" sz="1200" b="0" dirty="0"/>
              <a:t>; </a:t>
            </a:r>
          </a:p>
          <a:p>
            <a:r>
              <a:rPr lang="en-US" altLang="ko-KR" sz="1200" b="0" dirty="0" smtClean="0"/>
              <a:t>	}</a:t>
            </a:r>
            <a:r>
              <a:rPr lang="en-US" altLang="ko-KR" sz="1400" b="0" dirty="0" smtClean="0"/>
              <a:t> </a:t>
            </a:r>
            <a:endParaRPr lang="en-US" altLang="ko-KR" sz="1400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0" dirty="0" err="1" smtClean="0"/>
              <a:t>System.out</a:t>
            </a:r>
            <a:r>
              <a:rPr lang="en-US" altLang="ko-KR" sz="1400" b="0" dirty="0" smtClean="0"/>
              <a:t> </a:t>
            </a:r>
            <a:endParaRPr lang="en-US" altLang="ko-KR" sz="1400" b="0" dirty="0"/>
          </a:p>
          <a:p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표준 </a:t>
            </a:r>
            <a:r>
              <a:rPr lang="ko-KR" altLang="en-US" sz="1400" b="0" dirty="0"/>
              <a:t>출력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모니터</a:t>
            </a:r>
            <a:r>
              <a:rPr lang="en-US" altLang="ko-KR" sz="1400" b="0" dirty="0"/>
              <a:t>) </a:t>
            </a:r>
            <a:r>
              <a:rPr lang="ko-KR" altLang="en-US" sz="1400" b="0" dirty="0" err="1"/>
              <a:t>스트림</a:t>
            </a:r>
            <a:r>
              <a:rPr lang="ko-KR" altLang="en-US" sz="1400" b="0" dirty="0"/>
              <a:t> </a:t>
            </a:r>
          </a:p>
          <a:p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System.out.println</a:t>
            </a:r>
            <a:r>
              <a:rPr lang="en-US" altLang="ko-KR" sz="1400" b="0" dirty="0"/>
              <a:t>("</a:t>
            </a:r>
            <a:r>
              <a:rPr lang="ko-KR" altLang="en-US" sz="1400" b="0" dirty="0"/>
              <a:t>에러메시지</a:t>
            </a:r>
            <a:r>
              <a:rPr lang="en-US" altLang="ko-KR" sz="1400" b="0" dirty="0"/>
              <a:t>");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0" dirty="0" smtClean="0"/>
              <a:t>System.in </a:t>
            </a:r>
            <a:endParaRPr lang="en-US" altLang="ko-KR" sz="1400" b="0" dirty="0"/>
          </a:p>
          <a:p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표준 </a:t>
            </a:r>
            <a:r>
              <a:rPr lang="ko-KR" altLang="en-US" sz="1400" b="0" dirty="0"/>
              <a:t>입력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키보드</a:t>
            </a:r>
            <a:r>
              <a:rPr lang="en-US" altLang="ko-KR" sz="1400" b="0" dirty="0"/>
              <a:t>) </a:t>
            </a:r>
            <a:r>
              <a:rPr lang="ko-KR" altLang="en-US" sz="1400" b="0" dirty="0" err="1"/>
              <a:t>스트림</a:t>
            </a:r>
            <a:r>
              <a:rPr lang="ko-KR" altLang="en-US" sz="1400" b="0" dirty="0"/>
              <a:t> </a:t>
            </a:r>
          </a:p>
          <a:p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int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d = </a:t>
            </a:r>
            <a:r>
              <a:rPr lang="en-US" altLang="ko-KR" sz="1400" b="0" dirty="0" err="1"/>
              <a:t>System.in.read</a:t>
            </a:r>
            <a:r>
              <a:rPr lang="en-US" altLang="ko-KR" sz="1400" b="0" dirty="0"/>
              <a:t>(); //</a:t>
            </a:r>
            <a:r>
              <a:rPr lang="ko-KR" altLang="en-US" sz="1400" b="0" dirty="0"/>
              <a:t>한 바이트 읽어내기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0" dirty="0" err="1" smtClean="0"/>
              <a:t>System.err</a:t>
            </a:r>
            <a:r>
              <a:rPr lang="en-US" altLang="ko-KR" sz="1400" b="0" dirty="0" smtClean="0"/>
              <a:t> </a:t>
            </a:r>
            <a:endParaRPr lang="en-US" altLang="ko-KR" sz="1400" b="0" dirty="0"/>
          </a:p>
          <a:p>
            <a:r>
              <a:rPr lang="en-US" altLang="ko-KR" sz="1400" b="0" dirty="0" smtClean="0"/>
              <a:t>	</a:t>
            </a:r>
            <a:r>
              <a:rPr lang="ko-KR" altLang="en-US" sz="1400" b="0" dirty="0" smtClean="0"/>
              <a:t>표준 </a:t>
            </a:r>
            <a:r>
              <a:rPr lang="ko-KR" altLang="en-US" sz="1400" b="0" dirty="0"/>
              <a:t>에러 출력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모니터</a:t>
            </a:r>
            <a:r>
              <a:rPr lang="en-US" altLang="ko-KR" sz="1400" b="0" dirty="0"/>
              <a:t>) </a:t>
            </a:r>
            <a:r>
              <a:rPr lang="ko-KR" altLang="en-US" sz="1400" b="0" dirty="0" err="1"/>
              <a:t>스트림</a:t>
            </a:r>
            <a:r>
              <a:rPr lang="ko-KR" altLang="en-US" sz="1400" b="0" dirty="0"/>
              <a:t> </a:t>
            </a:r>
          </a:p>
          <a:p>
            <a:r>
              <a:rPr lang="en-US" altLang="ko-KR" sz="1400" b="0" dirty="0" smtClean="0"/>
              <a:t>	</a:t>
            </a:r>
            <a:r>
              <a:rPr lang="en-US" altLang="ko-KR" sz="1400" b="0" dirty="0" err="1" smtClean="0"/>
              <a:t>System.err.println</a:t>
            </a:r>
            <a:r>
              <a:rPr lang="en-US" altLang="ko-KR" sz="1400" b="0" dirty="0"/>
              <a:t>("</a:t>
            </a:r>
            <a:r>
              <a:rPr lang="ko-KR" altLang="en-US" sz="1400" b="0" dirty="0"/>
              <a:t>데이터</a:t>
            </a:r>
            <a:r>
              <a:rPr lang="en-US" altLang="ko-KR" sz="1400" b="0" dirty="0"/>
              <a:t>");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78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1371600"/>
          </a:xfrm>
        </p:spPr>
        <p:txBody>
          <a:bodyPr/>
          <a:lstStyle/>
          <a:p>
            <a:r>
              <a:rPr lang="en-US" altLang="ko-KR" cap="none" dirty="0" smtClean="0"/>
              <a:t>System.in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여러 개의 문자를 </a:t>
            </a:r>
            <a:r>
              <a:rPr lang="ko-KR" altLang="en-US" sz="1800" dirty="0" err="1" smtClean="0"/>
              <a:t>엔터를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누를때</a:t>
            </a:r>
            <a:r>
              <a:rPr lang="ko-KR" altLang="en-US" sz="1800" dirty="0" smtClean="0"/>
              <a:t> 까지 입력 받기</a:t>
            </a:r>
            <a:endParaRPr lang="ko-KR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1818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5666"/>
            <a:ext cx="7010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214" y="5373216"/>
            <a:ext cx="37242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2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en-US" altLang="ko-KR" cap="none" dirty="0" smtClean="0"/>
              <a:t>canner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1800" dirty="0" err="1" smtClean="0"/>
              <a:t>java.util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패키지에 있는 입력 클래스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문자뿐 아니라 정수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실수등</a:t>
            </a:r>
            <a:r>
              <a:rPr lang="ko-KR" altLang="en-US" sz="1800" dirty="0" smtClean="0"/>
              <a:t> 다른 </a:t>
            </a:r>
            <a:r>
              <a:rPr lang="ko-KR" altLang="en-US" sz="1800" dirty="0" err="1" smtClean="0"/>
              <a:t>자료형도</a:t>
            </a:r>
            <a:r>
              <a:rPr lang="ko-KR" altLang="en-US" sz="1800" dirty="0" smtClean="0"/>
              <a:t> 읽을 수 있음</a:t>
            </a:r>
            <a:endParaRPr lang="en-US" altLang="ko-KR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smtClean="0"/>
              <a:t>여러 대상에서 자료를 읽을 수 있음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콘솔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파일 등</a:t>
            </a:r>
            <a:r>
              <a:rPr lang="en-US" altLang="ko-KR" sz="18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1800" dirty="0" err="1" smtClean="0"/>
              <a:t>생성자</a:t>
            </a:r>
            <a:endParaRPr lang="ko-KR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64008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4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13374</TotalTime>
  <Words>610</Words>
  <Application>Microsoft Office PowerPoint</Application>
  <PresentationFormat>화면 슬라이드 쇼(4:3)</PresentationFormat>
  <Paragraphs>165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필수</vt:lpstr>
      <vt:lpstr>PowerPoint 프레젠테이션</vt:lpstr>
      <vt:lpstr>스트림이란?</vt:lpstr>
      <vt:lpstr>스트림의 구분 </vt:lpstr>
      <vt:lpstr>입력 스트림과 출력 스트림</vt:lpstr>
      <vt:lpstr>바이트 단위 스트림과 문자단위 스트림</vt:lpstr>
      <vt:lpstr>기반 스트림과 보조 스트림</vt:lpstr>
      <vt:lpstr>표준 입출력</vt:lpstr>
      <vt:lpstr>System.in 사용하기 예제</vt:lpstr>
      <vt:lpstr>Scanner 클래스</vt:lpstr>
      <vt:lpstr>Scanner 클래스</vt:lpstr>
      <vt:lpstr>Scanner 클래스 예제</vt:lpstr>
      <vt:lpstr>Console 클래스</vt:lpstr>
      <vt:lpstr>Console 클래스 예제</vt:lpstr>
      <vt:lpstr>바이트 단위 스트림-InputStream</vt:lpstr>
      <vt:lpstr>FileInputStream 클래스</vt:lpstr>
      <vt:lpstr>FileInputStream 클래스</vt:lpstr>
      <vt:lpstr>byte 배열로 읽기</vt:lpstr>
      <vt:lpstr>byte 배열로 읽기</vt:lpstr>
      <vt:lpstr>바이트 단위 스트림-InputStream</vt:lpstr>
      <vt:lpstr>FileOutputStream 클래스</vt:lpstr>
      <vt:lpstr>바이트 배열로 출력하기</vt:lpstr>
      <vt:lpstr>flush() 와 close() 메서드</vt:lpstr>
      <vt:lpstr>문자 단위 스트림 - Reader</vt:lpstr>
      <vt:lpstr>FileReader 클래스</vt:lpstr>
      <vt:lpstr>문자 단위 스트림 - Writer</vt:lpstr>
      <vt:lpstr>FileWriter 클래스</vt:lpstr>
      <vt:lpstr>보조 스트림</vt:lpstr>
      <vt:lpstr>InputStreamReader와 OutputStreamWriter</vt:lpstr>
      <vt:lpstr>Buffered 스트림</vt:lpstr>
      <vt:lpstr>버퍼링 기능으로 파일 복사 하기</vt:lpstr>
      <vt:lpstr>DataInputStream과  DataOutputStream</vt:lpstr>
      <vt:lpstr>DataInputStream과  DataOutputStream</vt:lpstr>
      <vt:lpstr>직렬화(serialization)</vt:lpstr>
      <vt:lpstr>Serializable 인터페이스</vt:lpstr>
      <vt:lpstr>externalizable 인터페이스</vt:lpstr>
      <vt:lpstr>그 외 입출력 클래스</vt:lpstr>
      <vt:lpstr>RandomAccessFile 예제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Registered User</cp:lastModifiedBy>
  <cp:revision>373</cp:revision>
  <dcterms:created xsi:type="dcterms:W3CDTF">2014-02-26T05:35:58Z</dcterms:created>
  <dcterms:modified xsi:type="dcterms:W3CDTF">2018-10-09T13:53:15Z</dcterms:modified>
</cp:coreProperties>
</file>