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2"/>
  </p:notesMasterIdLst>
  <p:sldIdLst>
    <p:sldId id="315" r:id="rId2"/>
    <p:sldId id="316" r:id="rId3"/>
    <p:sldId id="280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5" r:id="rId14"/>
    <p:sldId id="331" r:id="rId15"/>
    <p:sldId id="327" r:id="rId16"/>
    <p:sldId id="328" r:id="rId17"/>
    <p:sldId id="329" r:id="rId18"/>
    <p:sldId id="330" r:id="rId19"/>
    <p:sldId id="311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5833" autoAdjust="0"/>
  </p:normalViewPr>
  <p:slideViewPr>
    <p:cSldViewPr>
      <p:cViewPr varScale="1">
        <p:scale>
          <a:sx n="104" d="100"/>
          <a:sy n="104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3403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3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자바의 여러 가지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  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연산자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단락 회로 평가 실습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2769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6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대입 연산자와 다른 연산자를 함께 사용함</a:t>
            </a:r>
            <a:endParaRPr lang="en-US" altLang="ko-KR" dirty="0" smtClean="0"/>
          </a:p>
          <a:p>
            <a:r>
              <a:rPr lang="ko-KR" altLang="en-US" dirty="0" smtClean="0"/>
              <a:t>프로그램에서 자주 사용하는 연산자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6198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대입 연산자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5532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8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 </a:t>
            </a:r>
            <a:endParaRPr lang="en-US" altLang="ko-KR" dirty="0" smtClean="0"/>
          </a:p>
          <a:p>
            <a:r>
              <a:rPr lang="ko-KR" altLang="en-US" dirty="0" smtClean="0"/>
              <a:t>조건 식의 결과가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 경우와 </a:t>
            </a:r>
            <a:r>
              <a:rPr lang="en-US" altLang="ko-KR" dirty="0" smtClean="0"/>
              <a:t>false(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 경우에 따라</a:t>
            </a:r>
            <a:endParaRPr lang="en-US" altLang="ko-KR" dirty="0" smtClean="0"/>
          </a:p>
          <a:p>
            <a:r>
              <a:rPr lang="ko-KR" altLang="en-US" dirty="0" smtClean="0"/>
              <a:t>다른 식이나 결과가 수행됨</a:t>
            </a:r>
            <a:endParaRPr lang="en-US" altLang="ko-KR" dirty="0" smtClean="0"/>
          </a:p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간단히 표현할 때 사용할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058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9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연산자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5905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29200"/>
            <a:ext cx="4514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3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71592"/>
              </p:ext>
            </p:extLst>
          </p:nvPr>
        </p:nvGraphicFramePr>
        <p:xfrm>
          <a:off x="755576" y="1642488"/>
          <a:ext cx="7632849" cy="44039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24136"/>
                <a:gridCol w="3864430"/>
                <a:gridCol w="2544283"/>
              </a:tblGrid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연산자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예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~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비트의 반전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( 1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의 보수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a</a:t>
                      </a:r>
                      <a:r>
                        <a:rPr lang="en-US" altLang="ko-KR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= ~a; 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&amp;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비트 단위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AND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en-US" altLang="ko-KR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&amp; 1   1</a:t>
                      </a:r>
                      <a:r>
                        <a:rPr lang="ko-KR" altLang="en-US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반환 그 외는 </a:t>
                      </a:r>
                      <a:r>
                        <a:rPr lang="en-US" altLang="ko-KR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|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비트 단위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0|0</a:t>
                      </a:r>
                      <a:r>
                        <a:rPr lang="en-US" altLang="ko-KR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0</a:t>
                      </a:r>
                      <a:r>
                        <a:rPr lang="ko-KR" altLang="en-US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반환 그 외는 </a:t>
                      </a:r>
                      <a:r>
                        <a:rPr lang="en-US" altLang="ko-KR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^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비트 단위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XOR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두개의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 비트가 서로 다른 경우에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을 반환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&lt;&lt;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왼쪽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shift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a &lt;&lt; 2 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변수</a:t>
                      </a:r>
                      <a:r>
                        <a:rPr lang="ko-KR" altLang="en-US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a</a:t>
                      </a:r>
                      <a:r>
                        <a:rPr lang="ko-KR" altLang="en-US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를 </a:t>
                      </a:r>
                      <a:r>
                        <a:rPr lang="en-US" altLang="ko-KR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4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비트 만큼 왼쪽으로 이동</a:t>
                      </a:r>
                      <a:endParaRPr lang="en-US" altLang="ko-KR" sz="14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&gt;&gt;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오른쪽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shift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a&gt;&gt;2 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변수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를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비트만큼 오른쪽으로 이동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&gt;&gt;&gt;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오른쪽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shift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&gt;&gt; 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동일한 연산</a:t>
                      </a:r>
                      <a:endParaRPr lang="en-US" altLang="ko-KR" sz="14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채워지는 비트가 부호와 상관 없이 </a:t>
                      </a:r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0 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임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5" y="6156012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비트 연산자는 정수에만 사용할 수 있다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6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&amp;(AND)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비트가 모두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경우만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| (OR)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비트가 모두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인 경우만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66950"/>
            <a:ext cx="5257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4788"/>
            <a:ext cx="50768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9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^(XOR)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두 비트가 다른 값이면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같은 값이면 </a:t>
            </a:r>
            <a:r>
              <a:rPr lang="en-US" altLang="ko-KR" dirty="0" smtClean="0"/>
              <a:t>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~(</a:t>
            </a:r>
            <a:r>
              <a:rPr lang="ko-KR" altLang="en-US" dirty="0" smtClean="0"/>
              <a:t>반전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바꾸는 연산자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52482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5" y="4293096"/>
            <a:ext cx="52006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5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en-US" altLang="ko-KR" dirty="0" smtClean="0"/>
              <a:t>&lt;&lt;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</a:t>
            </a:r>
            <a:r>
              <a:rPr lang="ko-KR" altLang="en-US" dirty="0"/>
              <a:t>쪽</a:t>
            </a:r>
            <a:r>
              <a:rPr lang="ko-KR" altLang="en-US" dirty="0" smtClean="0"/>
              <a:t> </a:t>
            </a:r>
            <a:r>
              <a:rPr lang="en-US" altLang="ko-KR" dirty="0" smtClean="0"/>
              <a:t>shift) :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왼쪽으로 </a:t>
            </a:r>
            <a:r>
              <a:rPr lang="ko-KR" altLang="en-US" dirty="0" smtClean="0"/>
              <a:t>이동하는 연산자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&gt;&gt;(</a:t>
            </a:r>
            <a:r>
              <a:rPr lang="ko-KR" altLang="en-US" dirty="0" smtClean="0"/>
              <a:t>오</a:t>
            </a:r>
            <a:r>
              <a:rPr lang="ko-KR" altLang="en-US" dirty="0"/>
              <a:t>른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shift) : </a:t>
            </a:r>
            <a:r>
              <a:rPr lang="ko-KR" altLang="en-US" dirty="0" err="1" smtClean="0"/>
              <a:t>비트를</a:t>
            </a:r>
            <a:r>
              <a:rPr lang="en-US" altLang="ko-KR" dirty="0" smtClean="0"/>
              <a:t> </a:t>
            </a:r>
            <a:r>
              <a:rPr lang="ko-KR" altLang="en-US" smtClean="0"/>
              <a:t>오른</a:t>
            </a:r>
            <a:r>
              <a:rPr lang="ko-KR" altLang="en-US" smtClean="0"/>
              <a:t>쪽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이동하는 연산자</a:t>
            </a:r>
            <a:endParaRPr lang="en-US" altLang="ko-KR" dirty="0"/>
          </a:p>
          <a:p>
            <a:r>
              <a:rPr lang="en-US" altLang="ko-KR" dirty="0" smtClean="0"/>
              <a:t>&lt;&lt;&lt;, &gt;&gt;&gt; : shift </a:t>
            </a:r>
            <a:r>
              <a:rPr lang="ko-KR" altLang="en-US" dirty="0" smtClean="0"/>
              <a:t>로 비트이동은 동일한데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남은 공간을 무조건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부호비트가 아닌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1259632" y="4336670"/>
            <a:ext cx="5218381" cy="1066800"/>
          </a:xfrm>
          <a:prstGeom prst="parallelogram">
            <a:avLst>
              <a:gd name="adj" fmla="val 3662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1009697" y="4336670"/>
            <a:ext cx="574021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b="1" dirty="0"/>
              <a:t>00000000  00000000  00000000  00001111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009697" y="4960558"/>
            <a:ext cx="574021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800" b="1"/>
              <a:t>00000000  00000000  00000000  0000111100</a:t>
            </a: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>
            <a:off x="3923962" y="4793870"/>
            <a:ext cx="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488048" y="4946270"/>
            <a:ext cx="526186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7279782" y="4990720"/>
            <a:ext cx="132466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ko-KR" altLang="en-US" sz="2000" dirty="0"/>
              <a:t>결과 </a:t>
            </a:r>
            <a:r>
              <a:rPr lang="en-US" altLang="ko-KR" sz="2000" dirty="0"/>
              <a:t>: 60</a:t>
            </a: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6749916" y="5146295"/>
            <a:ext cx="5298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3861048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정수 </a:t>
            </a:r>
            <a:r>
              <a:rPr lang="en-US" altLang="ko-KR" dirty="0"/>
              <a:t>15</a:t>
            </a:r>
            <a:r>
              <a:rPr lang="ko-KR" altLang="en-US" dirty="0"/>
              <a:t>의 왼쪽 </a:t>
            </a:r>
            <a:r>
              <a:rPr lang="en-US" altLang="ko-KR" dirty="0"/>
              <a:t>2</a:t>
            </a:r>
            <a:r>
              <a:rPr lang="ko-KR" altLang="en-US" dirty="0"/>
              <a:t>자리 </a:t>
            </a:r>
            <a:r>
              <a:rPr lang="ko-KR" altLang="en-US" dirty="0" err="1" smtClean="0"/>
              <a:t>이동는</a:t>
            </a:r>
            <a:r>
              <a:rPr lang="ko-KR" altLang="en-US" dirty="0" smtClean="0"/>
              <a:t> 경우 </a:t>
            </a:r>
            <a:r>
              <a:rPr lang="en-US" altLang="ko-KR" dirty="0"/>
              <a:t>( 15 &lt;&lt; 2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8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비트 연산자의 활용</a:t>
            </a:r>
            <a:endParaRPr lang="ko-KR" altLang="en-US" dirty="0">
              <a:latin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마스크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특정 비트들은 가리고 몇 개의 비트들의 값만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사용할 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비트켜기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특정 비트들만을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로 설정해서 사용하고 싶을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  &amp; 00001111 (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하위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비트 중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 비트만 꺼내기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비트끄기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특정 비트들만을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으로 설정해서 사용하고 싶을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  | 11110000 (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하위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비트 중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0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 비트만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으로 만들기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비트 </a:t>
            </a:r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토글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모든 비트들을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, 1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바꾸고 싶을 때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7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항</a:t>
            </a:r>
            <a:r>
              <a:rPr lang="en-US" altLang="ko-KR" dirty="0" smtClean="0"/>
              <a:t>(operand)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연산에 사용되는 값 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 : </a:t>
            </a:r>
            <a:r>
              <a:rPr lang="ko-KR" altLang="en-US" dirty="0" smtClean="0"/>
              <a:t>항을 이용하여 연산하는 기호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항의 개수에 따른 연산자 구분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61417"/>
            <a:ext cx="6480720" cy="182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3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6002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연산자 우선 순위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73" y="1597949"/>
            <a:ext cx="5607943" cy="515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2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6002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대입 연산자</a:t>
            </a:r>
            <a:endParaRPr lang="ko-KR" altLang="en-US" dirty="0">
              <a:latin typeface="+mj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ko-KR" altLang="en-US" dirty="0" smtClean="0"/>
              <a:t>변수에 값을 대입 하는 연산자</a:t>
            </a:r>
            <a:endParaRPr lang="en-US" altLang="ko-KR" dirty="0"/>
          </a:p>
          <a:p>
            <a:r>
              <a:rPr lang="ko-KR" altLang="en-US" dirty="0" smtClean="0"/>
              <a:t>연산의 결과를 변수에 대입</a:t>
            </a:r>
            <a:endParaRPr lang="en-US" altLang="ko-KR" dirty="0"/>
          </a:p>
          <a:p>
            <a:r>
              <a:rPr lang="ko-KR" altLang="en-US" dirty="0" smtClean="0"/>
              <a:t>우선 수위가 가장 낮은 연산자</a:t>
            </a:r>
            <a:endParaRPr lang="en-US" altLang="ko-KR" dirty="0" smtClean="0"/>
          </a:p>
          <a:p>
            <a:r>
              <a:rPr lang="ko-KR" altLang="en-US" dirty="0" smtClean="0"/>
              <a:t>왼쪽 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오른쪽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대입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545820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3" y="4653136"/>
            <a:ext cx="764112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0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6002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부호 연산자</a:t>
            </a:r>
            <a:endParaRPr lang="ko-KR" altLang="en-US" dirty="0">
              <a:latin typeface="+mj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단항</a:t>
            </a:r>
            <a:r>
              <a:rPr lang="ko-KR" altLang="en-US" sz="1800" dirty="0" smtClean="0"/>
              <a:t> 연산자</a:t>
            </a:r>
            <a:endParaRPr lang="en-US" altLang="ko-KR" sz="1800" dirty="0" smtClean="0"/>
          </a:p>
          <a:p>
            <a:r>
              <a:rPr lang="ko-KR" altLang="en-US" sz="1800" dirty="0" smtClean="0"/>
              <a:t>양수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음수의 표현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값의 부호를 변경</a:t>
            </a:r>
            <a:endParaRPr lang="en-US" altLang="ko-KR" sz="1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변수에 </a:t>
            </a:r>
            <a:r>
              <a:rPr lang="en-US" altLang="ko-KR" sz="1800" dirty="0" smtClean="0"/>
              <a:t>+, - </a:t>
            </a:r>
            <a:r>
              <a:rPr lang="ko-KR" altLang="en-US" sz="1800" dirty="0" smtClean="0"/>
              <a:t>를 사용한다고 해서 변수의 값이 변하는 것은 아님</a:t>
            </a:r>
            <a:endParaRPr lang="en-US" altLang="ko-KR" sz="1800" dirty="0" smtClean="0"/>
          </a:p>
          <a:p>
            <a:r>
              <a:rPr lang="ko-KR" altLang="en-US" sz="1800" dirty="0" smtClean="0"/>
              <a:t>변수의 값을 변경하려면 대입연산자를 사용해야 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0" y="2564904"/>
            <a:ext cx="4752528" cy="121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8" y="4725144"/>
            <a:ext cx="56959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1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6002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산술 연산자</a:t>
            </a:r>
            <a:endParaRPr lang="ko-KR" altLang="en-US" dirty="0">
              <a:latin typeface="+mj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사칙연산에 사용되는 연산자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%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나머지를 구하는 연산자</a:t>
            </a:r>
            <a:endParaRPr lang="en-US" altLang="ko-KR" sz="1800" dirty="0" smtClean="0"/>
          </a:p>
          <a:p>
            <a:pPr marL="285750" indent="-285750">
              <a:buFont typeface="Symbol"/>
              <a:buChar char="Þ"/>
            </a:pPr>
            <a:r>
              <a:rPr lang="ko-KR" altLang="en-US" sz="1800" dirty="0" smtClean="0"/>
              <a:t>숫자 </a:t>
            </a:r>
            <a:r>
              <a:rPr lang="en-US" altLang="ko-KR" sz="1800" dirty="0" smtClean="0"/>
              <a:t>n </a:t>
            </a:r>
            <a:r>
              <a:rPr lang="ko-KR" altLang="en-US" sz="1800" dirty="0" smtClean="0"/>
              <a:t>의 나머지는 </a:t>
            </a:r>
            <a:r>
              <a:rPr lang="en-US" altLang="ko-KR" sz="1800" dirty="0" smtClean="0"/>
              <a:t>0~ n-1 </a:t>
            </a:r>
            <a:r>
              <a:rPr lang="ko-KR" altLang="en-US" sz="1800" dirty="0" smtClean="0"/>
              <a:t>범위의 수</a:t>
            </a:r>
            <a:endParaRPr lang="en-US" altLang="ko-KR" sz="1800" dirty="0" smtClean="0"/>
          </a:p>
          <a:p>
            <a:pPr marL="285750" indent="-285750">
              <a:buFont typeface="Symbol"/>
              <a:buChar char="Þ"/>
            </a:pPr>
            <a:r>
              <a:rPr lang="ko-KR" altLang="en-US" sz="1800" dirty="0" smtClean="0"/>
              <a:t>특정 범위 안의 수를 구할 때 종종 사용</a:t>
            </a:r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04864"/>
            <a:ext cx="612256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1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6002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증가 감소 연산자</a:t>
            </a:r>
            <a:endParaRPr lang="ko-KR" altLang="en-US" dirty="0">
              <a:latin typeface="+mj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단항</a:t>
            </a:r>
            <a:r>
              <a:rPr lang="ko-KR" altLang="en-US" sz="1800" dirty="0" smtClean="0"/>
              <a:t> 연산자</a:t>
            </a:r>
            <a:endParaRPr lang="en-US" altLang="ko-KR" sz="1800" dirty="0" smtClean="0"/>
          </a:p>
          <a:p>
            <a:r>
              <a:rPr lang="en-US" altLang="ko-KR" sz="1800" dirty="0" smtClean="0"/>
              <a:t>1</a:t>
            </a:r>
            <a:r>
              <a:rPr lang="ko-KR" altLang="en-US" sz="1800" dirty="0" smtClean="0"/>
              <a:t>만큼 더하거나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만큼 뺄 때 사용하는 연산자</a:t>
            </a:r>
            <a:endParaRPr lang="en-US" altLang="ko-KR" sz="1800" dirty="0" smtClean="0"/>
          </a:p>
          <a:p>
            <a:r>
              <a:rPr lang="ko-KR" altLang="en-US" sz="1800" dirty="0" smtClean="0"/>
              <a:t>항의 앞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뒤 위치에 따라 연산의 결과가 달라짐에 유의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16051"/>
            <a:ext cx="7483015" cy="178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1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관계 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이항 연산자 </a:t>
            </a:r>
            <a:endParaRPr lang="en-US" altLang="ko-KR" dirty="0" smtClean="0"/>
          </a:p>
          <a:p>
            <a:r>
              <a:rPr lang="ko-KR" altLang="en-US" dirty="0" smtClean="0"/>
              <a:t>연산의 결과가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), false(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반환 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1" y="2852936"/>
            <a:ext cx="66770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7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연산자와 혼합하여 많이 사용 됨</a:t>
            </a:r>
            <a:endParaRPr lang="en-US" altLang="ko-KR" dirty="0" smtClean="0"/>
          </a:p>
          <a:p>
            <a:r>
              <a:rPr lang="ko-KR" altLang="en-US" dirty="0" smtClean="0"/>
              <a:t>연산의 결과가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), false(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반환 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78676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4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 smtClean="0"/>
              <a:t>단락 회로 평가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cap="none" dirty="0" smtClean="0"/>
              <a:t>(short circuit evaluation)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곱</a:t>
            </a:r>
            <a:r>
              <a:rPr lang="en-US" altLang="ko-KR" dirty="0" smtClean="0"/>
              <a:t>(&amp;&amp;)</a:t>
            </a:r>
            <a:r>
              <a:rPr lang="ko-KR" altLang="en-US" dirty="0" smtClean="0"/>
              <a:t>은 두 항이 모두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일 때만 결과가 </a:t>
            </a:r>
            <a:r>
              <a:rPr lang="en-US" altLang="ko-KR" dirty="0" smtClean="0"/>
              <a:t>true </a:t>
            </a:r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앞의 항이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이면 뒤 항의 결과를 평가하지 않아도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논리 합</a:t>
            </a:r>
            <a:r>
              <a:rPr lang="en-US" altLang="ko-KR" dirty="0" smtClean="0"/>
              <a:t>( || )</a:t>
            </a:r>
            <a:r>
              <a:rPr lang="ko-KR" altLang="en-US" dirty="0" smtClean="0"/>
              <a:t>은 두 항이 모두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일 때만 결과가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앞의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항의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이면 뒤 항의 결과를 평가하지 않아도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4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5951</TotalTime>
  <Words>604</Words>
  <Application>Microsoft Office PowerPoint</Application>
  <PresentationFormat>화면 슬라이드 쇼(4:3)</PresentationFormat>
  <Paragraphs>141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필수</vt:lpstr>
      <vt:lpstr>PowerPoint 프레젠테이션</vt:lpstr>
      <vt:lpstr>항과 연산자</vt:lpstr>
      <vt:lpstr>대입 연산자</vt:lpstr>
      <vt:lpstr>부호 연산자</vt:lpstr>
      <vt:lpstr>산술 연산자</vt:lpstr>
      <vt:lpstr>증가 감소 연산자</vt:lpstr>
      <vt:lpstr>관계 연산자</vt:lpstr>
      <vt:lpstr>논리 연산자</vt:lpstr>
      <vt:lpstr>단락 회로 평가 (short circuit evaluation)</vt:lpstr>
      <vt:lpstr>단락 회로 평가 실습</vt:lpstr>
      <vt:lpstr>복합 대입 연산자</vt:lpstr>
      <vt:lpstr>복합 대입 연산자</vt:lpstr>
      <vt:lpstr>조건 연산자</vt:lpstr>
      <vt:lpstr>조건 연산자</vt:lpstr>
      <vt:lpstr>비트 연산자</vt:lpstr>
      <vt:lpstr>비트 연산자</vt:lpstr>
      <vt:lpstr>비트 연산자</vt:lpstr>
      <vt:lpstr>비트 연산자</vt:lpstr>
      <vt:lpstr>비트 연산자의 활용</vt:lpstr>
      <vt:lpstr>연산자 우선 순위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201</cp:revision>
  <dcterms:created xsi:type="dcterms:W3CDTF">2014-02-26T05:35:58Z</dcterms:created>
  <dcterms:modified xsi:type="dcterms:W3CDTF">2018-10-31T06:13:23Z</dcterms:modified>
</cp:coreProperties>
</file>