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23"/>
  </p:notesMasterIdLst>
  <p:sldIdLst>
    <p:sldId id="315" r:id="rId2"/>
    <p:sldId id="316" r:id="rId3"/>
    <p:sldId id="317" r:id="rId4"/>
    <p:sldId id="320" r:id="rId5"/>
    <p:sldId id="318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5833" autoAdjust="0"/>
  </p:normalViewPr>
  <p:slideViewPr>
    <p:cSldViewPr>
      <p:cViewPr varScale="1">
        <p:scale>
          <a:sx n="104" d="100"/>
          <a:sy n="104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2685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4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제어의 흐름 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  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이해하기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while </a:t>
            </a:r>
            <a:r>
              <a:rPr lang="ko-KR" altLang="en-US" dirty="0" smtClean="0"/>
              <a:t>문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7609656" cy="4353347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더하기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306444" cy="347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15" y="5301208"/>
            <a:ext cx="53721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do-while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수행문을</a:t>
            </a:r>
            <a:r>
              <a:rPr lang="ko-KR" altLang="en-US" dirty="0" smtClean="0"/>
              <a:t> 한 번 수행하고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체크</a:t>
            </a:r>
            <a:endParaRPr lang="en-US" altLang="ko-KR" dirty="0" smtClean="0"/>
          </a:p>
          <a:p>
            <a:r>
              <a:rPr lang="ko-KR" altLang="en-US" dirty="0" err="1" smtClean="0"/>
              <a:t>수행문이</a:t>
            </a:r>
            <a:r>
              <a:rPr lang="ko-KR" altLang="en-US" dirty="0" smtClean="0"/>
              <a:t> 반드시 한 번 이상 수행 되어야 하는 경우 사용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0" y="2564904"/>
            <a:ext cx="78390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1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do-while </a:t>
            </a:r>
            <a:r>
              <a:rPr lang="ko-KR" altLang="en-US" dirty="0" smtClean="0"/>
              <a:t>문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659696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509408"/>
            <a:ext cx="53244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7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중 가장 많이 사용하는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r>
              <a:rPr lang="ko-KR" altLang="en-US" dirty="0" smtClean="0"/>
              <a:t>주로 조건이 횟수인 경우에 사용</a:t>
            </a:r>
            <a:endParaRPr lang="en-US" altLang="ko-KR" dirty="0" smtClean="0"/>
          </a:p>
          <a:p>
            <a:r>
              <a:rPr lang="ko-KR" altLang="en-US" dirty="0" smtClean="0"/>
              <a:t>초기화식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증감식을</a:t>
            </a:r>
            <a:r>
              <a:rPr lang="ko-KR" altLang="en-US" dirty="0" smtClean="0"/>
              <a:t> 한꺼번에 작성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404253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1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for </a:t>
            </a:r>
            <a:r>
              <a:rPr lang="ko-KR" altLang="en-US" dirty="0" smtClean="0"/>
              <a:t>문 수행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때 까지 하나씩 증가하면서 출력하는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06706"/>
            <a:ext cx="41814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5" y="4077073"/>
            <a:ext cx="783958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7336" y="2332618"/>
            <a:ext cx="38603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초기화는 한번만 수행하고 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조건식이 만족하면 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err="1" smtClean="0"/>
              <a:t>수행문</a:t>
            </a:r>
            <a:r>
              <a:rPr lang="ko-KR" altLang="en-US" sz="1400" dirty="0" smtClean="0"/>
              <a:t> 수행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err="1" smtClean="0"/>
              <a:t>증감식</a:t>
            </a:r>
            <a:r>
              <a:rPr lang="ko-KR" altLang="en-US" sz="1400" dirty="0" smtClean="0"/>
              <a:t> 수행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조건식이 만족하는지 체크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조건식이 만족하면 </a:t>
            </a:r>
            <a:r>
              <a:rPr lang="ko-KR" altLang="en-US" sz="1400" dirty="0" err="1" smtClean="0"/>
              <a:t>수행문</a:t>
            </a:r>
            <a:r>
              <a:rPr lang="ko-KR" altLang="en-US" sz="1400" dirty="0" smtClean="0"/>
              <a:t> 수행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/>
              <a:t>조건식이 만족하지 않으면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 빠져 나옴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20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for</a:t>
            </a:r>
            <a:r>
              <a:rPr lang="en-US" altLang="ko-KR" dirty="0"/>
              <a:t> 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더하기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76872"/>
            <a:ext cx="74009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8" y="5157192"/>
            <a:ext cx="53149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9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반복문의 쓰임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하나의 조건에 대해 반복수행이 </a:t>
            </a:r>
            <a:r>
              <a:rPr lang="ko-KR" altLang="en-US" dirty="0" err="1" smtClean="0"/>
              <a:t>이루어질때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조건이 맞지 않으면 </a:t>
            </a:r>
            <a:r>
              <a:rPr lang="ko-KR" altLang="en-US" dirty="0" err="1" smtClean="0"/>
              <a:t>수행문이</a:t>
            </a:r>
            <a:r>
              <a:rPr lang="ko-KR" altLang="en-US" dirty="0" smtClean="0"/>
              <a:t> 수행되지 않음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주로 조건식이 </a:t>
            </a:r>
            <a:r>
              <a:rPr lang="en-US" altLang="ko-KR" dirty="0" smtClean="0"/>
              <a:t>true, false </a:t>
            </a:r>
            <a:r>
              <a:rPr lang="ko-KR" altLang="en-US" dirty="0" smtClean="0"/>
              <a:t>로 나타남</a:t>
            </a:r>
            <a:endParaRPr lang="en-US" altLang="ko-KR" dirty="0" smtClean="0"/>
          </a:p>
          <a:p>
            <a:r>
              <a:rPr lang="en-US" altLang="ko-KR" dirty="0" smtClean="0"/>
              <a:t>do-while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/>
              <a:t>하나의 조건에 대해 반복수행이 </a:t>
            </a:r>
            <a:r>
              <a:rPr lang="ko-KR" altLang="en-US" dirty="0" smtClean="0"/>
              <a:t>이루어질 때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수행문이</a:t>
            </a:r>
            <a:r>
              <a:rPr lang="ko-KR" altLang="en-US" dirty="0" smtClean="0"/>
              <a:t> 반드시 한번 이상 수행됨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수의 특정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횟수와 관련한 반복수행에서 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5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while(true){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수행문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do{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수행문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}while(true);</a:t>
            </a:r>
          </a:p>
          <a:p>
            <a:endParaRPr lang="en-US" altLang="ko-KR" dirty="0"/>
          </a:p>
          <a:p>
            <a:r>
              <a:rPr lang="en-US" altLang="ko-KR" dirty="0" smtClean="0"/>
              <a:t>for(;;){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수행문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4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내부에 또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사용 됨</a:t>
            </a:r>
            <a:endParaRPr lang="en-US" altLang="ko-KR" dirty="0" smtClean="0"/>
          </a:p>
          <a:p>
            <a:r>
              <a:rPr lang="ko-KR" altLang="en-US" dirty="0" smtClean="0"/>
              <a:t>구구단의 예 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78105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7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continue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반복문과 함께 쓰이며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내부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문을 만나면</a:t>
            </a:r>
            <a:endParaRPr lang="en-US" altLang="ko-KR" dirty="0" smtClean="0"/>
          </a:p>
          <a:p>
            <a:r>
              <a:rPr lang="ko-KR" altLang="en-US" dirty="0" smtClean="0"/>
              <a:t>이후 반복되는 부분을 수행하지 않고 조건식이나 </a:t>
            </a:r>
            <a:r>
              <a:rPr lang="ko-KR" altLang="en-US" dirty="0" err="1" smtClean="0"/>
              <a:t>증감식을</a:t>
            </a:r>
            <a:r>
              <a:rPr lang="ko-KR" altLang="en-US" dirty="0" smtClean="0"/>
              <a:t> 수행함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중 홀수만 더하는 예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50720"/>
            <a:ext cx="6362328" cy="370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3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조건에 따라 다른 </a:t>
            </a:r>
            <a:r>
              <a:rPr lang="ko-KR" altLang="en-US" dirty="0" err="1" smtClean="0"/>
              <a:t>수행문이</a:t>
            </a:r>
            <a:r>
              <a:rPr lang="ko-KR" altLang="en-US" dirty="0" smtClean="0"/>
              <a:t> 실행되도록 프로그래밍 하는 것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if – 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0892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if(</a:t>
            </a:r>
            <a:r>
              <a:rPr lang="ko-KR" altLang="en-US" dirty="0" err="1" smtClean="0">
                <a:latin typeface="+mn-ea"/>
              </a:rPr>
              <a:t>조건식</a:t>
            </a:r>
            <a:r>
              <a:rPr lang="en-US" altLang="ko-KR" dirty="0" smtClean="0">
                <a:latin typeface="+mn-ea"/>
              </a:rPr>
              <a:t>)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      </a:t>
            </a:r>
            <a:r>
              <a:rPr lang="ko-KR" altLang="en-US" dirty="0" err="1" smtClean="0">
                <a:latin typeface="+mn-ea"/>
              </a:rPr>
              <a:t>수행</a:t>
            </a:r>
            <a:r>
              <a:rPr lang="ko-KR" altLang="en-US" dirty="0" err="1">
                <a:latin typeface="+mn-ea"/>
              </a:rPr>
              <a:t>문</a:t>
            </a:r>
            <a:r>
              <a:rPr lang="en-US" altLang="ko-KR" dirty="0" smtClean="0">
                <a:latin typeface="+mn-ea"/>
              </a:rPr>
              <a:t>;  </a:t>
            </a:r>
          </a:p>
          <a:p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99792" y="2719417"/>
            <a:ext cx="54726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if(age&gt;= 8) {</a:t>
            </a:r>
          </a:p>
          <a:p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ko-KR" altLang="en-US" dirty="0" smtClean="0">
                <a:latin typeface="+mn-ea"/>
              </a:rPr>
              <a:t>학교에 다닙니다</a:t>
            </a:r>
            <a:r>
              <a:rPr lang="en-US" altLang="ko-KR" dirty="0" smtClean="0">
                <a:latin typeface="+mn-ea"/>
              </a:rPr>
              <a:t>”);  </a:t>
            </a:r>
          </a:p>
          <a:p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560" y="4653136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if(</a:t>
            </a:r>
            <a:r>
              <a:rPr lang="ko-KR" altLang="en-US" dirty="0" err="1" smtClean="0">
                <a:latin typeface="+mn-ea"/>
              </a:rPr>
              <a:t>조건식</a:t>
            </a:r>
            <a:r>
              <a:rPr lang="en-US" altLang="ko-KR" dirty="0" smtClean="0">
                <a:latin typeface="+mn-ea"/>
              </a:rPr>
              <a:t>)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      </a:t>
            </a:r>
            <a:r>
              <a:rPr lang="ko-KR" altLang="en-US" dirty="0" err="1" smtClean="0">
                <a:latin typeface="+mn-ea"/>
              </a:rPr>
              <a:t>수행문</a:t>
            </a:r>
            <a:r>
              <a:rPr lang="en-US" altLang="ko-KR" dirty="0" smtClean="0">
                <a:latin typeface="+mn-ea"/>
              </a:rPr>
              <a:t>1;  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  <a:p>
            <a:r>
              <a:rPr lang="en-US" altLang="ko-KR" dirty="0" smtClean="0">
                <a:latin typeface="+mn-ea"/>
              </a:rPr>
              <a:t>else{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err="1" smtClean="0">
                <a:latin typeface="+mn-ea"/>
              </a:rPr>
              <a:t>수행문</a:t>
            </a:r>
            <a:r>
              <a:rPr lang="en-US" altLang="ko-KR" dirty="0" smtClean="0">
                <a:latin typeface="+mn-ea"/>
              </a:rPr>
              <a:t>2;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5776" y="4681626"/>
            <a:ext cx="626469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if(age&gt;= 8) {</a:t>
            </a:r>
          </a:p>
          <a:p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ko-KR" altLang="en-US" dirty="0" smtClean="0">
                <a:latin typeface="+mn-ea"/>
              </a:rPr>
              <a:t>학교에 다닙니다</a:t>
            </a:r>
            <a:r>
              <a:rPr lang="en-US" altLang="ko-KR" dirty="0" smtClean="0">
                <a:latin typeface="+mn-ea"/>
              </a:rPr>
              <a:t>”);  </a:t>
            </a:r>
          </a:p>
          <a:p>
            <a:r>
              <a:rPr lang="en-US" altLang="ko-KR" dirty="0" smtClean="0">
                <a:latin typeface="+mn-ea"/>
              </a:rPr>
              <a:t>}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else{</a:t>
            </a:r>
          </a:p>
          <a:p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(“</a:t>
            </a:r>
            <a:r>
              <a:rPr lang="ko-KR" altLang="en-US" dirty="0">
                <a:latin typeface="+mn-ea"/>
              </a:rPr>
              <a:t>학교에 </a:t>
            </a:r>
            <a:r>
              <a:rPr lang="ko-KR" altLang="en-US" dirty="0" smtClean="0">
                <a:latin typeface="+mn-ea"/>
              </a:rPr>
              <a:t>다니지 않습니다</a:t>
            </a:r>
            <a:r>
              <a:rPr lang="en-US" altLang="ko-KR" dirty="0" smtClean="0">
                <a:latin typeface="+mn-ea"/>
              </a:rPr>
              <a:t>.”);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32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break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문을 만나면 더 이상 반복을 수행하지 않고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빠져 나옴</a:t>
            </a:r>
            <a:endParaRPr lang="en-US" altLang="ko-KR" dirty="0" smtClean="0"/>
          </a:p>
          <a:p>
            <a:r>
              <a:rPr lang="ko-KR" altLang="en-US" dirty="0" smtClean="0"/>
              <a:t>중첩된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내부에 있는 경우 가장 가까운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하나만 빠져 나옴  아래의 경우 내부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빠져 나옴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6865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0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break</a:t>
            </a:r>
            <a:r>
              <a:rPr lang="en-US" altLang="ko-KR" dirty="0"/>
              <a:t> 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부터 시작하여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늘리며 숫자의 합이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초과하는 경우 그 수와 합을 구하는 예제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144519" cy="395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88" y="5466219"/>
            <a:ext cx="4950058" cy="127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6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if-else if–else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경우에 조건이 여러 개에 해당하는 경우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9250" y="2348880"/>
            <a:ext cx="31683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if 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조건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1)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문장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1: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}else if(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조건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2)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문장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2: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}else if(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조건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3)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문장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3: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}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else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문장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4: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67944" y="2246553"/>
            <a:ext cx="3528392" cy="4320480"/>
            <a:chOff x="4427984" y="980728"/>
            <a:chExt cx="4320480" cy="5472608"/>
          </a:xfrm>
        </p:grpSpPr>
        <p:sp>
          <p:nvSpPr>
            <p:cNvPr id="7" name="순서도: 판단 6"/>
            <p:cNvSpPr/>
            <p:nvPr/>
          </p:nvSpPr>
          <p:spPr>
            <a:xfrm>
              <a:off x="4427984" y="1628800"/>
              <a:ext cx="1656184" cy="7920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조건식</a:t>
              </a:r>
              <a:endParaRPr lang="ko-KR" altLang="en-US" sz="12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5220072" y="980728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" idx="2"/>
            </p:cNvCxnSpPr>
            <p:nvPr/>
          </p:nvCxnSpPr>
          <p:spPr>
            <a:xfrm>
              <a:off x="5256076" y="24208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7" idx="3"/>
            </p:cNvCxnSpPr>
            <p:nvPr/>
          </p:nvCxnSpPr>
          <p:spPr>
            <a:xfrm>
              <a:off x="6084168" y="2024844"/>
              <a:ext cx="882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6948264" y="1772816"/>
              <a:ext cx="15121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문장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;</a:t>
              </a:r>
              <a:endParaRPr lang="ko-KR" altLang="en-US" sz="1200" dirty="0"/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4427984" y="2852936"/>
              <a:ext cx="1656184" cy="7920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조건식</a:t>
              </a:r>
              <a:endParaRPr lang="ko-KR" altLang="en-US" sz="12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084168" y="3248980"/>
              <a:ext cx="882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6948264" y="2996952"/>
              <a:ext cx="15121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문장 </a:t>
              </a:r>
              <a:r>
                <a:rPr lang="en-US" altLang="ko-KR" sz="1200" dirty="0" smtClean="0"/>
                <a:t>2;</a:t>
              </a:r>
              <a:endParaRPr lang="ko-KR" altLang="en-US" sz="1200" dirty="0"/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4427984" y="4077072"/>
              <a:ext cx="1656184" cy="7920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조건식</a:t>
              </a:r>
              <a:endParaRPr lang="ko-KR" altLang="en-US" sz="1200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084168" y="4473116"/>
              <a:ext cx="882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6948264" y="4221088"/>
              <a:ext cx="15121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문장 </a:t>
              </a:r>
              <a:r>
                <a:rPr lang="en-US" altLang="ko-KR" sz="1200" dirty="0"/>
                <a:t>3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;</a:t>
              </a:r>
              <a:endParaRPr lang="ko-KR" altLang="en-US" sz="12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249100" y="364502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</p:cNvCxnSpPr>
            <p:nvPr/>
          </p:nvCxnSpPr>
          <p:spPr>
            <a:xfrm flipH="1">
              <a:off x="5249100" y="4869160"/>
              <a:ext cx="6976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499992" y="5373216"/>
              <a:ext cx="15121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문장 </a:t>
              </a:r>
              <a:r>
                <a:rPr lang="en-US" altLang="ko-KR" sz="1200" dirty="0" smtClean="0"/>
                <a:t>4;</a:t>
              </a:r>
              <a:endParaRPr lang="ko-KR" altLang="en-US" sz="1200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220072" y="5913276"/>
              <a:ext cx="0" cy="54006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460432" y="4455114"/>
              <a:ext cx="288032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460432" y="3284984"/>
              <a:ext cx="288032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460432" y="2060848"/>
              <a:ext cx="288032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8748464" y="2060848"/>
              <a:ext cx="0" cy="416242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5220072" y="6223273"/>
              <a:ext cx="35283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58785" y="1700808"/>
              <a:ext cx="41455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참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58785" y="2852936"/>
              <a:ext cx="41455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참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6176" y="4067780"/>
              <a:ext cx="41455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참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92080" y="2411596"/>
              <a:ext cx="60299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거</a:t>
              </a:r>
              <a:r>
                <a:rPr lang="ko-KR" altLang="en-US" sz="1200" dirty="0"/>
                <a:t>짓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92080" y="3563724"/>
              <a:ext cx="60299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거</a:t>
              </a:r>
              <a:r>
                <a:rPr lang="ko-KR" altLang="en-US" sz="1200" dirty="0"/>
                <a:t>짓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2080" y="4931876"/>
              <a:ext cx="60299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거</a:t>
              </a:r>
              <a:r>
                <a:rPr lang="ko-KR" altLang="en-US" sz="1200" dirty="0"/>
                <a:t>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2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if-else if–else </a:t>
            </a:r>
            <a:r>
              <a:rPr lang="ko-KR" altLang="en-US" dirty="0" smtClean="0"/>
              <a:t>문 예시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4968552" cy="13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0" y="3103857"/>
            <a:ext cx="4968552" cy="373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7361"/>
            <a:ext cx="44100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4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조건문과 조건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if-else</a:t>
            </a:r>
            <a:r>
              <a:rPr lang="ko-KR" altLang="en-US" dirty="0" err="1" smtClean="0"/>
              <a:t>조건문</a:t>
            </a:r>
            <a:r>
              <a:rPr lang="ko-KR" altLang="en-US" dirty="0" err="1"/>
              <a:t>은</a:t>
            </a:r>
            <a:r>
              <a:rPr lang="ko-KR" altLang="en-US" dirty="0" smtClean="0"/>
              <a:t>  조건 연산자로 구현할 수 있음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9748"/>
            <a:ext cx="5372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5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switch-case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조건식의</a:t>
            </a:r>
            <a:r>
              <a:rPr lang="ko-KR" altLang="en-US" dirty="0" smtClean="0"/>
              <a:t> 결과가 정수 또는 문자열의 값이고 그 값에 따라 </a:t>
            </a:r>
            <a:r>
              <a:rPr lang="ko-KR" altLang="en-US" dirty="0" err="1" smtClean="0"/>
              <a:t>수행문이</a:t>
            </a:r>
            <a:r>
              <a:rPr lang="ko-KR" altLang="en-US" dirty="0" smtClean="0"/>
              <a:t> 결정될 때 </a:t>
            </a:r>
            <a:endParaRPr lang="en-US" altLang="ko-KR" dirty="0" smtClean="0"/>
          </a:p>
          <a:p>
            <a:r>
              <a:rPr lang="en-US" altLang="ko-KR" dirty="0" smtClean="0"/>
              <a:t>if-else </a:t>
            </a:r>
            <a:r>
              <a:rPr lang="en-US" altLang="ko-KR" dirty="0" err="1" smtClean="0"/>
              <a:t>if-else</a:t>
            </a:r>
            <a:r>
              <a:rPr lang="ko-KR" altLang="en-US" dirty="0" smtClean="0"/>
              <a:t>문을 대신하여 </a:t>
            </a:r>
            <a:r>
              <a:rPr lang="en-US" altLang="ko-KR" dirty="0" smtClean="0"/>
              <a:t>switch-case</a:t>
            </a:r>
            <a:r>
              <a:rPr lang="ko-KR" altLang="en-US" dirty="0" smtClean="0"/>
              <a:t>문을 사용할 수 있습니다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58293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5445224"/>
            <a:ext cx="28857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순위에 따른 메달의 색을 </a:t>
            </a:r>
            <a:endParaRPr lang="en-US" altLang="ko-KR" sz="1400" dirty="0" smtClean="0"/>
          </a:p>
          <a:p>
            <a:r>
              <a:rPr lang="ko-KR" altLang="en-US" sz="1400" dirty="0" smtClean="0"/>
              <a:t>정해주는 코드 </a:t>
            </a:r>
            <a:r>
              <a:rPr lang="en-US" altLang="ko-KR" sz="1400" dirty="0" smtClean="0"/>
              <a:t>switch-case </a:t>
            </a:r>
            <a:r>
              <a:rPr lang="ko-KR" altLang="en-US" sz="1400" dirty="0" smtClean="0"/>
              <a:t>문으로</a:t>
            </a:r>
            <a:endParaRPr lang="en-US" altLang="ko-KR" sz="1400" dirty="0" smtClean="0"/>
          </a:p>
          <a:p>
            <a:r>
              <a:rPr lang="ko-KR" altLang="en-US" sz="1400" dirty="0" smtClean="0"/>
              <a:t>구현 가능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436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en-US" altLang="ko-KR" cap="none" dirty="0" smtClean="0"/>
              <a:t>case</a:t>
            </a:r>
            <a:r>
              <a:rPr lang="ko-KR" altLang="en-US" dirty="0" smtClean="0"/>
              <a:t>문에 문자열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7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switch-case 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값에 문자열 사용 가능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85560"/>
            <a:ext cx="4032448" cy="455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2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조건이 만족 할 때까지 </a:t>
            </a:r>
            <a:r>
              <a:rPr lang="ko-KR" altLang="en-US" dirty="0" err="1" smtClean="0"/>
              <a:t>수행문을</a:t>
            </a:r>
            <a:r>
              <a:rPr lang="ko-KR" altLang="en-US" dirty="0" smtClean="0"/>
              <a:t> 반복적으로 수행함 </a:t>
            </a:r>
            <a:endParaRPr lang="en-US" altLang="ko-KR" dirty="0" smtClean="0"/>
          </a:p>
          <a:p>
            <a:r>
              <a:rPr lang="en-US" altLang="ko-KR" dirty="0" smtClean="0"/>
              <a:t>while, do-while, for </a:t>
            </a:r>
            <a:r>
              <a:rPr lang="ko-KR" altLang="en-US" dirty="0" smtClean="0"/>
              <a:t>문이 있음</a:t>
            </a:r>
            <a:endParaRPr lang="en-US" altLang="ko-KR" dirty="0" smtClean="0"/>
          </a:p>
          <a:p>
            <a:r>
              <a:rPr lang="ko-KR" altLang="en-US" dirty="0" smtClean="0"/>
              <a:t>조건의 만족과 반복 가능 여부에 대해 정확한 코딩을 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4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while </a:t>
            </a:r>
            <a:r>
              <a:rPr lang="ko-KR" altLang="en-US" dirty="0" smtClean="0"/>
              <a:t>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조건식이 참인 동안 </a:t>
            </a:r>
            <a:r>
              <a:rPr lang="ko-KR" altLang="en-US" dirty="0" err="1" smtClean="0"/>
              <a:t>수행문을</a:t>
            </a:r>
            <a:r>
              <a:rPr lang="ko-KR" altLang="en-US" dirty="0" smtClean="0"/>
              <a:t> 반복해서 수행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708920"/>
            <a:ext cx="805886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6094</TotalTime>
  <Words>525</Words>
  <Application>Microsoft Office PowerPoint</Application>
  <PresentationFormat>화면 슬라이드 쇼(4:3)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필수</vt:lpstr>
      <vt:lpstr>PowerPoint 프레젠테이션</vt:lpstr>
      <vt:lpstr>조건문</vt:lpstr>
      <vt:lpstr>if-else if–else 문</vt:lpstr>
      <vt:lpstr>if-else if–else 문 예시</vt:lpstr>
      <vt:lpstr>조건문과 조건 연산자</vt:lpstr>
      <vt:lpstr>switch-case문</vt:lpstr>
      <vt:lpstr>case문에 문자열 사용하기</vt:lpstr>
      <vt:lpstr>반복문</vt:lpstr>
      <vt:lpstr>while 문 </vt:lpstr>
      <vt:lpstr>while 문 예</vt:lpstr>
      <vt:lpstr>do-while 문</vt:lpstr>
      <vt:lpstr>do-while 문 예</vt:lpstr>
      <vt:lpstr>for 문</vt:lpstr>
      <vt:lpstr>for 문 수행 과정</vt:lpstr>
      <vt:lpstr>for 문 예제</vt:lpstr>
      <vt:lpstr>각 반복문의 쓰임</vt:lpstr>
      <vt:lpstr>무한 반복</vt:lpstr>
      <vt:lpstr>중첩된 반복문 </vt:lpstr>
      <vt:lpstr>continue 문</vt:lpstr>
      <vt:lpstr>break 문</vt:lpstr>
      <vt:lpstr>break 문 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216</cp:revision>
  <dcterms:created xsi:type="dcterms:W3CDTF">2014-02-26T05:35:58Z</dcterms:created>
  <dcterms:modified xsi:type="dcterms:W3CDTF">2018-10-31T13:28:30Z</dcterms:modified>
</cp:coreProperties>
</file>