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35"/>
  </p:notesMasterIdLst>
  <p:sldIdLst>
    <p:sldId id="315" r:id="rId2"/>
    <p:sldId id="316" r:id="rId3"/>
    <p:sldId id="317" r:id="rId4"/>
    <p:sldId id="318" r:id="rId5"/>
    <p:sldId id="319" r:id="rId6"/>
    <p:sldId id="321" r:id="rId7"/>
    <p:sldId id="320" r:id="rId8"/>
    <p:sldId id="323" r:id="rId9"/>
    <p:sldId id="324" r:id="rId10"/>
    <p:sldId id="325" r:id="rId11"/>
    <p:sldId id="327" r:id="rId12"/>
    <p:sldId id="328" r:id="rId13"/>
    <p:sldId id="329" r:id="rId14"/>
    <p:sldId id="330" r:id="rId15"/>
    <p:sldId id="331" r:id="rId16"/>
    <p:sldId id="322" r:id="rId17"/>
    <p:sldId id="326" r:id="rId18"/>
    <p:sldId id="333" r:id="rId19"/>
    <p:sldId id="334" r:id="rId20"/>
    <p:sldId id="336" r:id="rId21"/>
    <p:sldId id="335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65" autoAdjust="0"/>
    <p:restoredTop sz="95833" autoAdjust="0"/>
  </p:normalViewPr>
  <p:slideViewPr>
    <p:cSldViewPr>
      <p:cViewPr varScale="1">
        <p:scale>
          <a:sx n="70" d="100"/>
          <a:sy n="70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ABEF0-EED5-4AB9-8CF3-541DF6208B12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8499A-9E51-4DA4-B65C-5FF6D3C15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4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9946A35-8E17-4ECA-AE45-E995996B888C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8" y="188640"/>
            <a:ext cx="4659181" cy="651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40352" y="59658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박은종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1196752"/>
            <a:ext cx="3134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돋움" pitchFamily="50" charset="-127"/>
                <a:ea typeface="돋움" pitchFamily="50" charset="-127"/>
              </a:rPr>
              <a:t>5</a:t>
            </a:r>
            <a:r>
              <a:rPr lang="en-US" altLang="ko-KR" sz="2800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sz="2800" dirty="0" smtClean="0">
                <a:latin typeface="돋움" pitchFamily="50" charset="-127"/>
                <a:ea typeface="돋움" pitchFamily="50" charset="-127"/>
              </a:rPr>
              <a:t>클래스와 객체</a:t>
            </a:r>
            <a:r>
              <a:rPr lang="en-US" altLang="ko-KR" sz="2800" dirty="0" smtClean="0">
                <a:latin typeface="돋움" pitchFamily="50" charset="-127"/>
                <a:ea typeface="돋움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184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메서</a:t>
            </a:r>
            <a:r>
              <a:rPr lang="ko-KR" altLang="en-US" dirty="0" err="1"/>
              <a:t>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함수의 일종</a:t>
            </a:r>
            <a:endParaRPr lang="en-US" altLang="ko-KR" dirty="0" smtClean="0"/>
          </a:p>
          <a:p>
            <a:r>
              <a:rPr lang="ko-KR" altLang="en-US" dirty="0" smtClean="0"/>
              <a:t>객체의 기능을 제공하기 위해 클래스 내부에 구현되는 함수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함수란 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하나의 기능을 수행하는 일련의 코드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중복되는 기능은 함수로 구현하여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함수를 호출하여 사용함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365104"/>
            <a:ext cx="34194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24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8184808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04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정의 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함수를 코드로 구현</a:t>
            </a:r>
            <a:endParaRPr lang="en-US" altLang="ko-KR" dirty="0" smtClean="0"/>
          </a:p>
          <a:p>
            <a:r>
              <a:rPr lang="ko-KR" altLang="en-US" dirty="0" smtClean="0"/>
              <a:t>함수의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반환 값을  선언하고 코드를 구현함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4392488" cy="330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9872" y="4539256"/>
            <a:ext cx="53399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함수 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함수의 기능과 관련하여 명명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매개 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함수의 수행을 위해 필요한 변수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return : </a:t>
            </a:r>
            <a:r>
              <a:rPr lang="ko-KR" altLang="en-US" dirty="0" smtClean="0"/>
              <a:t>함수 수행 결과를 반환하기 위한 </a:t>
            </a:r>
            <a:r>
              <a:rPr lang="ko-KR" altLang="en-US" dirty="0" err="1" smtClean="0"/>
              <a:t>예약어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함수 반환 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반환 값의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나타냄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</a:t>
            </a:r>
            <a:r>
              <a:rPr lang="ko-KR" altLang="en-US" dirty="0" smtClean="0"/>
              <a:t>반환 값이 없는 경우 </a:t>
            </a:r>
            <a:r>
              <a:rPr lang="en-US" altLang="ko-KR" dirty="0" smtClean="0"/>
              <a:t>void</a:t>
            </a:r>
            <a:r>
              <a:rPr lang="ko-KR" altLang="en-US" dirty="0" smtClean="0"/>
              <a:t>라고 씀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796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구현하고 호출하기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58578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459673"/>
            <a:ext cx="45434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389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함수와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함수가 호출될 때 사용하는 메모리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</a:p>
          <a:p>
            <a:r>
              <a:rPr lang="ko-KR" altLang="en-US" dirty="0" smtClean="0"/>
              <a:t>함수의 기능 수행이 끝나면 자동으로 반환되는 메모리</a:t>
            </a:r>
            <a:endParaRPr lang="en-US" altLang="ko-KR" dirty="0" smtClean="0"/>
          </a:p>
          <a:p>
            <a:r>
              <a:rPr lang="ko-KR" altLang="en-US" dirty="0" smtClean="0"/>
              <a:t>함수 호출과 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메모리 구조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35" y="3140968"/>
            <a:ext cx="64960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310" y="5085184"/>
            <a:ext cx="58959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702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클래스에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구현하기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클래스의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멤버 변수를 사용하여 기능 구현</a:t>
            </a:r>
            <a:endParaRPr lang="en-US" altLang="ko-KR" dirty="0" smtClean="0"/>
          </a:p>
          <a:p>
            <a:r>
              <a:rPr lang="ko-KR" altLang="en-US" dirty="0" smtClean="0"/>
              <a:t>학생의 이름을 반환하는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62007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237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소스의 묶음 </a:t>
            </a:r>
            <a:r>
              <a:rPr lang="ko-KR" altLang="en-US" dirty="0" smtClean="0"/>
              <a:t>카테고리</a:t>
            </a:r>
            <a:endParaRPr lang="en-US" altLang="ko-KR" dirty="0"/>
          </a:p>
          <a:p>
            <a:r>
              <a:rPr lang="ko-KR" altLang="en-US" dirty="0"/>
              <a:t>계층구조로 구성되며 소문자로 </a:t>
            </a:r>
            <a:r>
              <a:rPr lang="ko-KR" altLang="en-US" dirty="0" smtClean="0"/>
              <a:t>명명</a:t>
            </a:r>
            <a:endParaRPr lang="en-US" altLang="ko-KR" dirty="0" smtClean="0"/>
          </a:p>
          <a:p>
            <a:r>
              <a:rPr lang="ko-KR" altLang="en-US" dirty="0" smtClean="0"/>
              <a:t>패키지를 정의 하는 것은 소스 코드를 어떻게 구분하여 관리할 것인지를 정의 하는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기본 클래스와 </a:t>
            </a:r>
            <a:endParaRPr lang="en-US" altLang="ko-KR" dirty="0" smtClean="0"/>
          </a:p>
          <a:p>
            <a:r>
              <a:rPr lang="ko-KR" altLang="en-US" dirty="0" smtClean="0"/>
              <a:t>각 기능을 하는 클래스들을 </a:t>
            </a:r>
            <a:endParaRPr lang="en-US" altLang="ko-KR" dirty="0" smtClean="0"/>
          </a:p>
          <a:p>
            <a:r>
              <a:rPr lang="ko-KR" altLang="en-US" dirty="0" smtClean="0"/>
              <a:t>패키지로 구분하여 관리 하는 예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047085"/>
            <a:ext cx="34385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690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naming </a:t>
            </a:r>
            <a:r>
              <a:rPr lang="en-US" altLang="ko-KR" cap="none" dirty="0" err="1" smtClean="0"/>
              <a:t>convension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클래스 이름은  대문자로 시작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패키지의 이름은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소문자로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메서드나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변수의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이름은 소문자로 시작해서 단어마다 대문자로 씀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(camel notation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반드시 지켜야 하는 사항은 아니지만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일종의 관례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724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class </a:t>
            </a:r>
            <a:r>
              <a:rPr lang="en-US" altLang="ko-KR" dirty="0" smtClean="0"/>
              <a:t>&amp; </a:t>
            </a:r>
            <a:r>
              <a:rPr lang="en-US" altLang="ko-KR" cap="none" dirty="0" smtClean="0"/>
              <a:t>instance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클래스</a:t>
            </a:r>
            <a:endParaRPr lang="en-US" altLang="ko-KR" sz="24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(static 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코드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24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347864" y="3325634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75856" y="278092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생성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인스턴스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화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2120" y="3094801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나눔고딕" pitchFamily="50" charset="-127"/>
                <a:ea typeface="나눔고딕" pitchFamily="50" charset="-127"/>
              </a:rPr>
              <a:t>인스턴스</a:t>
            </a:r>
            <a:endParaRPr lang="en-US" altLang="ko-KR" sz="24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(dynamic memory)</a:t>
            </a:r>
            <a:endParaRPr lang="ko-KR" altLang="en-US" sz="24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708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클래스를 사용하기 위해서는 클래스를 생성하여야 함</a:t>
            </a:r>
            <a:endParaRPr lang="en-US" altLang="ko-KR" dirty="0" smtClean="0"/>
          </a:p>
          <a:p>
            <a:r>
              <a:rPr lang="en-US" altLang="ko-KR" dirty="0" smtClean="0"/>
              <a:t>new </a:t>
            </a:r>
            <a:r>
              <a:rPr lang="ko-KR" altLang="en-US" dirty="0" err="1" smtClean="0"/>
              <a:t>예약어를</a:t>
            </a:r>
            <a:r>
              <a:rPr lang="ko-KR" altLang="en-US" dirty="0" smtClean="0"/>
              <a:t> 이용하여 클래스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클래스형</a:t>
            </a:r>
            <a:r>
              <a:rPr lang="ko-KR" altLang="en-US" dirty="0" smtClean="0"/>
              <a:t> 변수이름 </a:t>
            </a:r>
            <a:r>
              <a:rPr lang="en-US" altLang="ko-KR" dirty="0"/>
              <a:t> </a:t>
            </a:r>
            <a:r>
              <a:rPr lang="en-US" altLang="ko-KR" dirty="0" smtClean="0"/>
              <a:t>= new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Student </a:t>
            </a:r>
            <a:r>
              <a:rPr lang="en-US" altLang="ko-KR" dirty="0" err="1" smtClean="0"/>
              <a:t>studentA</a:t>
            </a:r>
            <a:r>
              <a:rPr lang="en-US" altLang="ko-KR" dirty="0" smtClean="0"/>
              <a:t> = new Student();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79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07088" cy="1371600"/>
          </a:xfrm>
        </p:spPr>
        <p:txBody>
          <a:bodyPr/>
          <a:lstStyle/>
          <a:p>
            <a:r>
              <a:rPr lang="ko-KR" altLang="en-US" smtClean="0"/>
              <a:t>객체 지향프로그래밍과 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</a:t>
            </a:r>
            <a:r>
              <a:rPr lang="ko-KR" altLang="en-US" dirty="0" smtClean="0"/>
              <a:t>란 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“</a:t>
            </a:r>
            <a:r>
              <a:rPr lang="ko-KR" altLang="en-US" dirty="0" smtClean="0"/>
              <a:t>의사나 행위가 미치는 대상</a:t>
            </a:r>
            <a:r>
              <a:rPr lang="en-US" altLang="ko-KR" dirty="0" smtClean="0"/>
              <a:t>” – </a:t>
            </a:r>
            <a:r>
              <a:rPr lang="ko-KR" altLang="en-US" dirty="0" smtClean="0"/>
              <a:t>사전적 의미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구체적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추상적 데이터 단위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</a:p>
          <a:p>
            <a:r>
              <a:rPr lang="ko-KR" altLang="en-US" dirty="0" smtClean="0"/>
              <a:t>객체지향 프로그래밍</a:t>
            </a:r>
            <a:r>
              <a:rPr lang="en-US" altLang="ko-KR" dirty="0" smtClean="0"/>
              <a:t>(Object Oriented Programming, OOP)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객체를 기반으로 하는 프로그래밍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cf. </a:t>
            </a:r>
            <a:r>
              <a:rPr lang="ko-KR" altLang="en-US" dirty="0" smtClean="0"/>
              <a:t>절차 프로그래밍 </a:t>
            </a:r>
            <a:r>
              <a:rPr lang="en-US" altLang="ko-KR" dirty="0" smtClean="0"/>
              <a:t>(Procedural </a:t>
            </a:r>
            <a:r>
              <a:rPr lang="en-US" altLang="ko-KR" dirty="0" err="1" smtClean="0"/>
              <a:t>Prigramming</a:t>
            </a:r>
            <a:r>
              <a:rPr lang="en-US" altLang="ko-KR" dirty="0" smtClean="0"/>
              <a:t> ,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C 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40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인스턴</a:t>
            </a:r>
            <a:r>
              <a:rPr lang="ko-KR" altLang="en-US" dirty="0" err="1"/>
              <a:t>스</a:t>
            </a:r>
            <a:r>
              <a:rPr lang="ko-KR" altLang="en-US" dirty="0" smtClean="0"/>
              <a:t> 여러 개 생성하기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5"/>
            <a:ext cx="5832648" cy="349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951" y="5085183"/>
            <a:ext cx="3502401" cy="1027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915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55160" cy="1371600"/>
          </a:xfrm>
        </p:spPr>
        <p:txBody>
          <a:bodyPr/>
          <a:lstStyle/>
          <a:p>
            <a:r>
              <a:rPr lang="ko-KR" altLang="en-US" dirty="0" err="1" smtClean="0"/>
              <a:t>인스턴스와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힙</a:t>
            </a:r>
            <a:r>
              <a:rPr lang="en-US" altLang="ko-KR" dirty="0" smtClean="0"/>
              <a:t>(</a:t>
            </a:r>
            <a:r>
              <a:rPr lang="en-US" altLang="ko-KR" cap="none" dirty="0" smtClean="0"/>
              <a:t>heap</a:t>
            </a:r>
            <a:r>
              <a:rPr lang="en-US" altLang="ko-KR" dirty="0" smtClean="0"/>
              <a:t>)</a:t>
            </a:r>
            <a:r>
              <a:rPr lang="ko-KR" altLang="en-US" dirty="0" smtClean="0"/>
              <a:t> 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클래스 코드로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여러 개의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err="1" smtClean="0"/>
              <a:t>인스턴스는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힙</a:t>
            </a:r>
            <a:r>
              <a:rPr lang="en-US" altLang="ko-KR" dirty="0" smtClean="0"/>
              <a:t>(Heap) </a:t>
            </a:r>
            <a:r>
              <a:rPr lang="ko-KR" altLang="en-US" dirty="0" smtClean="0"/>
              <a:t>메모리에 생성됨</a:t>
            </a:r>
            <a:endParaRPr lang="en-US" altLang="ko-KR" dirty="0" smtClean="0"/>
          </a:p>
          <a:p>
            <a:r>
              <a:rPr lang="ko-KR" altLang="en-US" dirty="0" smtClean="0"/>
              <a:t>각각의 </a:t>
            </a:r>
            <a:r>
              <a:rPr lang="ko-KR" altLang="en-US" dirty="0" err="1" smtClean="0"/>
              <a:t>인스턴스는</a:t>
            </a:r>
            <a:r>
              <a:rPr lang="ko-KR" altLang="en-US" dirty="0" smtClean="0"/>
              <a:t> 다른 메모리에 다른 값을 가짐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0" y="3284984"/>
            <a:ext cx="6472491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745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변수와 참조 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참조 변수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생성시 선언하는 변수</a:t>
            </a:r>
            <a:endParaRPr lang="en-US" altLang="ko-KR" dirty="0" smtClean="0"/>
          </a:p>
          <a:p>
            <a:r>
              <a:rPr lang="ko-KR" altLang="en-US" dirty="0" smtClean="0"/>
              <a:t>참조 값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가 생성되는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메모리 주소</a:t>
            </a:r>
            <a:endParaRPr lang="en-US" altLang="ko-KR" dirty="0" smtClean="0"/>
          </a:p>
          <a:p>
            <a:r>
              <a:rPr lang="ko-KR" altLang="en-US" dirty="0" smtClean="0"/>
              <a:t>참조 변수를 이용한 참조 값 확인 코드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8999"/>
            <a:ext cx="5040560" cy="311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445223"/>
            <a:ext cx="3744416" cy="119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520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59216" cy="1371600"/>
          </a:xfrm>
        </p:spPr>
        <p:txBody>
          <a:bodyPr/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 값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6768752" cy="424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554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en-US" altLang="ko-KR" dirty="0" smtClean="0"/>
              <a:t>(</a:t>
            </a:r>
            <a:r>
              <a:rPr lang="en-US" altLang="ko-KR" cap="none" dirty="0" smtClean="0"/>
              <a:t>constructor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시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키워드와 함께 사용했던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4104456" cy="205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19055"/>
            <a:ext cx="5964445" cy="2064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192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1371600"/>
          </a:xfrm>
        </p:spPr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cap="none" dirty="0" smtClean="0"/>
              <a:t>constructor)</a:t>
            </a:r>
            <a:endParaRPr lang="ko-KR" altLang="en-US" cap="non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/>
              <a:t>기본 문법 </a:t>
            </a:r>
          </a:p>
          <a:p>
            <a:r>
              <a:rPr lang="en-US" altLang="ko-KR" b="0" dirty="0"/>
              <a:t>&lt;modifiers&gt; &lt;</a:t>
            </a:r>
            <a:r>
              <a:rPr lang="en-US" altLang="ko-KR" b="0" dirty="0" err="1"/>
              <a:t>class_name</a:t>
            </a:r>
            <a:r>
              <a:rPr lang="en-US" altLang="ko-KR" b="0" dirty="0"/>
              <a:t>&gt;([&lt;</a:t>
            </a:r>
            <a:r>
              <a:rPr lang="en-US" altLang="ko-KR" b="0" dirty="0" err="1"/>
              <a:t>argument_list</a:t>
            </a:r>
            <a:r>
              <a:rPr lang="en-US" altLang="ko-KR" b="0" dirty="0"/>
              <a:t>&gt;]) </a:t>
            </a:r>
          </a:p>
          <a:p>
            <a:r>
              <a:rPr lang="en-US" altLang="ko-KR" b="0" dirty="0"/>
              <a:t>{ </a:t>
            </a:r>
          </a:p>
          <a:p>
            <a:r>
              <a:rPr lang="en-US" altLang="ko-KR" b="0" dirty="0" smtClean="0"/>
              <a:t>     [&lt;</a:t>
            </a:r>
            <a:r>
              <a:rPr lang="en-US" altLang="ko-KR" b="0" dirty="0"/>
              <a:t>statements&gt;] </a:t>
            </a:r>
          </a:p>
          <a:p>
            <a:r>
              <a:rPr lang="en-US" altLang="ko-KR" b="0" dirty="0"/>
              <a:t>} </a:t>
            </a:r>
          </a:p>
          <a:p>
            <a:r>
              <a:rPr lang="ko-KR" altLang="en-US" dirty="0" err="1" smtClean="0"/>
              <a:t>생성자는</a:t>
            </a:r>
            <a:r>
              <a:rPr lang="ko-KR" altLang="en-US" dirty="0" smtClean="0"/>
              <a:t> </a:t>
            </a:r>
            <a:r>
              <a:rPr lang="ko-KR" altLang="en-US" dirty="0" err="1"/>
              <a:t>인스턴스를</a:t>
            </a:r>
            <a:r>
              <a:rPr lang="ko-KR" altLang="en-US" dirty="0"/>
              <a:t> 초기화 할 때의 명령어 </a:t>
            </a:r>
            <a:r>
              <a:rPr lang="ko-KR" altLang="en-US" dirty="0" smtClean="0"/>
              <a:t>집합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ko-KR" altLang="en-US" dirty="0" smtClean="0"/>
              <a:t>생성자의 </a:t>
            </a:r>
            <a:r>
              <a:rPr lang="ko-KR" altLang="en-US" dirty="0"/>
              <a:t>이름은 </a:t>
            </a:r>
            <a:r>
              <a:rPr lang="ko-KR" altLang="en-US" dirty="0" smtClean="0"/>
              <a:t>그 </a:t>
            </a:r>
            <a:r>
              <a:rPr lang="ko-KR" altLang="en-US" dirty="0"/>
              <a:t>클래스의 </a:t>
            </a:r>
            <a:r>
              <a:rPr lang="ko-KR" altLang="en-US" dirty="0" smtClean="0"/>
              <a:t>이름과 같</a:t>
            </a:r>
            <a:r>
              <a:rPr lang="ko-KR" altLang="en-US" dirty="0"/>
              <a:t>음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ko-KR" altLang="en-US" dirty="0" err="1" smtClean="0"/>
              <a:t>생성자는</a:t>
            </a:r>
            <a:r>
              <a:rPr lang="ko-KR" altLang="en-US" dirty="0" smtClean="0"/>
              <a:t> </a:t>
            </a:r>
            <a:r>
              <a:rPr lang="ko-KR" altLang="en-US" dirty="0" err="1"/>
              <a:t>메소드가</a:t>
            </a:r>
            <a:r>
              <a:rPr lang="ko-KR" altLang="en-US" dirty="0"/>
              <a:t> </a:t>
            </a:r>
            <a:r>
              <a:rPr lang="ko-KR" altLang="en-US" dirty="0" smtClean="0"/>
              <a:t>아</a:t>
            </a:r>
            <a:r>
              <a:rPr lang="ko-KR" altLang="en-US" dirty="0"/>
              <a:t>님</a:t>
            </a:r>
            <a:r>
              <a:rPr lang="en-US" altLang="ko-KR" dirty="0" smtClean="0"/>
              <a:t>. </a:t>
            </a:r>
            <a:r>
              <a:rPr lang="ko-KR" altLang="en-US" dirty="0"/>
              <a:t>상속되지 않으며</a:t>
            </a:r>
            <a:r>
              <a:rPr lang="en-US" altLang="ko-KR" dirty="0"/>
              <a:t>, </a:t>
            </a:r>
            <a:r>
              <a:rPr lang="ko-KR" altLang="en-US" dirty="0"/>
              <a:t>리턴 </a:t>
            </a:r>
            <a:r>
              <a:rPr lang="ko-KR" altLang="en-US" dirty="0" smtClean="0"/>
              <a:t>값은 없음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690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디폴트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en-US" altLang="ko-KR" cap="none" dirty="0" smtClean="0"/>
              <a:t>default constructor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</a:t>
            </a:r>
            <a:r>
              <a:rPr lang="ko-KR" altLang="en-US" dirty="0"/>
              <a:t>클래스에는 반드시 적어도 하나 이상의 </a:t>
            </a:r>
            <a:r>
              <a:rPr lang="en-US" altLang="ko-KR" dirty="0"/>
              <a:t>Constructor</a:t>
            </a:r>
            <a:r>
              <a:rPr lang="ko-KR" altLang="en-US" dirty="0"/>
              <a:t>가 </a:t>
            </a:r>
            <a:r>
              <a:rPr lang="ko-KR" altLang="en-US" dirty="0" smtClean="0"/>
              <a:t>존재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프로그래머가 </a:t>
            </a:r>
            <a:r>
              <a:rPr lang="en-US" altLang="ko-KR" dirty="0"/>
              <a:t>Constructor </a:t>
            </a:r>
            <a:r>
              <a:rPr lang="ko-KR" altLang="en-US" dirty="0"/>
              <a:t>를 기술하지 않으면 </a:t>
            </a:r>
            <a:r>
              <a:rPr lang="en-US" altLang="ko-KR" dirty="0"/>
              <a:t>Default Constructor </a:t>
            </a:r>
            <a:r>
              <a:rPr lang="ko-KR" altLang="en-US" dirty="0"/>
              <a:t>가 자동으로 </a:t>
            </a:r>
            <a:r>
              <a:rPr lang="ko-KR" altLang="en-US" dirty="0" smtClean="0"/>
              <a:t>생</a:t>
            </a:r>
            <a:r>
              <a:rPr lang="ko-KR" altLang="en-US" dirty="0"/>
              <a:t>김</a:t>
            </a:r>
            <a:r>
              <a:rPr lang="en-US" altLang="ko-KR" dirty="0" smtClean="0"/>
              <a:t> </a:t>
            </a:r>
            <a:r>
              <a:rPr lang="en-US" altLang="ko-KR" dirty="0"/>
              <a:t>( </a:t>
            </a:r>
            <a:r>
              <a:rPr lang="ko-KR" altLang="en-US" dirty="0"/>
              <a:t>컴파일러가 코드에 넣어 줌</a:t>
            </a:r>
            <a:r>
              <a:rPr lang="en-US" altLang="ko-KR" dirty="0"/>
              <a:t>) </a:t>
            </a:r>
          </a:p>
          <a:p>
            <a:r>
              <a:rPr lang="en-US" altLang="ko-KR" b="0" dirty="0" smtClean="0"/>
              <a:t>Default </a:t>
            </a:r>
            <a:r>
              <a:rPr lang="en-US" altLang="ko-KR" b="0" dirty="0"/>
              <a:t>Constructor</a:t>
            </a:r>
            <a:r>
              <a:rPr lang="ko-KR" altLang="en-US" dirty="0"/>
              <a:t>는 </a:t>
            </a:r>
            <a:r>
              <a:rPr lang="ko-KR" altLang="en-US" dirty="0" smtClean="0"/>
              <a:t>매개 변수가 없음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b="0" dirty="0" smtClean="0"/>
              <a:t>Default </a:t>
            </a:r>
            <a:r>
              <a:rPr lang="en-US" altLang="ko-KR" b="0" dirty="0"/>
              <a:t>Constructor</a:t>
            </a:r>
            <a:r>
              <a:rPr lang="ko-KR" altLang="en-US" dirty="0"/>
              <a:t>는 구현부가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b="0" dirty="0"/>
          </a:p>
          <a:p>
            <a:r>
              <a:rPr lang="ko-KR" altLang="en-US" dirty="0" smtClean="0"/>
              <a:t>만약 </a:t>
            </a:r>
            <a:r>
              <a:rPr lang="ko-KR" altLang="en-US" dirty="0"/>
              <a:t>클래스에 </a:t>
            </a:r>
            <a:r>
              <a:rPr lang="ko-KR" altLang="en-US" dirty="0" smtClean="0"/>
              <a:t>매개변수가 있는 </a:t>
            </a:r>
            <a:r>
              <a:rPr lang="ko-KR" altLang="en-US" dirty="0" err="1"/>
              <a:t>생성자를</a:t>
            </a:r>
            <a:r>
              <a:rPr lang="ko-KR" altLang="en-US" dirty="0"/>
              <a:t> 추가하면 디폴트 </a:t>
            </a:r>
            <a:r>
              <a:rPr lang="ko-KR" altLang="en-US" dirty="0" err="1"/>
              <a:t>생성자는</a:t>
            </a:r>
            <a:r>
              <a:rPr lang="ko-KR" altLang="en-US" dirty="0"/>
              <a:t> </a:t>
            </a:r>
            <a:r>
              <a:rPr lang="ko-KR" altLang="en-US" dirty="0" smtClean="0"/>
              <a:t>제공되지 않음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31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19256" cy="1371600"/>
          </a:xfrm>
        </p:spPr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오버로드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cap="none" dirty="0" smtClean="0"/>
              <a:t>constructor overload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필요에 의해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추가 하는 경우 여러 개의 생성자가 하나의 클래스에 있음 </a:t>
            </a:r>
            <a:r>
              <a:rPr lang="en-US" altLang="ko-KR" dirty="0" smtClean="0"/>
              <a:t>(overload)</a:t>
            </a:r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6264696" cy="434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74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참조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cap="none" dirty="0" smtClean="0"/>
              <a:t>reference data type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변수의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클래스 형으로 선언하는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4896544" cy="188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461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학생의 속성 중 수업에 대한 부분</a:t>
            </a:r>
            <a:endParaRPr lang="en-US" altLang="ko-KR" dirty="0" smtClean="0"/>
          </a:p>
          <a:p>
            <a:r>
              <a:rPr lang="ko-KR" altLang="en-US" dirty="0" smtClean="0"/>
              <a:t>수업에 대한 각 속성을 학생 클래스에 정의 하지 않고</a:t>
            </a:r>
            <a:endParaRPr lang="en-US" altLang="ko-KR" dirty="0" smtClean="0"/>
          </a:p>
          <a:p>
            <a:r>
              <a:rPr lang="ko-KR" altLang="en-US" dirty="0" smtClean="0"/>
              <a:t>수업이라는 클래스로 분리해서 사용</a:t>
            </a:r>
            <a:endParaRPr lang="en-US" altLang="ko-KR" dirty="0" smtClean="0"/>
          </a:p>
          <a:p>
            <a:r>
              <a:rPr lang="ko-KR" altLang="en-US" dirty="0" smtClean="0"/>
              <a:t>이때 과목은 참조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45024"/>
            <a:ext cx="6768752" cy="20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86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생활 속의 객체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학교 가는 과정에 대한 절차적 </a:t>
            </a:r>
            <a:r>
              <a:rPr lang="ko-KR" altLang="en-US" dirty="0" err="1" smtClean="0"/>
              <a:t>프로그래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밍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</a:t>
            </a:r>
            <a:r>
              <a:rPr lang="ko-KR" altLang="en-US" dirty="0" smtClean="0"/>
              <a:t>일어난다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씻는다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밥을 먹는다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버스를 탄다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요금을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지불한다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학교에 도착한다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시간의 흐름에 따른 프로그래밍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학교 가는 과정에 대한 객체 지향 프로그래밍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객체를 정의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객체의 기능 구현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객체 사이의 협력 구현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67944" y="4581128"/>
            <a:ext cx="144016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학생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92280" y="4616575"/>
            <a:ext cx="144016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51832" y="5949280"/>
            <a:ext cx="144016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92280" y="5949280"/>
            <a:ext cx="144016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652120" y="4941168"/>
            <a:ext cx="12241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771912" y="5336655"/>
            <a:ext cx="0" cy="468609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652120" y="5336655"/>
            <a:ext cx="1224136" cy="828649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40152" y="46165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먹는다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860032" y="54452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탄</a:t>
            </a:r>
            <a:r>
              <a:rPr lang="ko-KR" altLang="en-US"/>
              <a:t>다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93484" y="53366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036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예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90015"/>
            <a:ext cx="5328592" cy="195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05064"/>
            <a:ext cx="3994984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05064"/>
            <a:ext cx="3024336" cy="132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664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정보은닉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cap="none" dirty="0" smtClean="0"/>
              <a:t>information hiding)</a:t>
            </a:r>
            <a:endParaRPr lang="ko-KR" altLang="en-US" cap="non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private </a:t>
            </a:r>
            <a:r>
              <a:rPr lang="ko-KR" altLang="en-US" dirty="0" smtClean="0"/>
              <a:t>접근 제어자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클래스의 외부에서 클래스 내부의 멤버 변수나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접근</a:t>
            </a:r>
            <a:r>
              <a:rPr lang="en-US" altLang="ko-KR" dirty="0" smtClean="0"/>
              <a:t>(access)</a:t>
            </a:r>
            <a:r>
              <a:rPr lang="ko-KR" altLang="en-US" dirty="0" smtClean="0"/>
              <a:t>하지 못하게 하는 경우 사용 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멤버 변수나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외부에서 사용하지 못하도록 하여 오류를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줄일 수 있음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변수에 대해서는 필요한 경우 </a:t>
            </a:r>
            <a:r>
              <a:rPr lang="en-US" altLang="ko-KR" dirty="0" smtClean="0"/>
              <a:t>get(), set()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250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5240" cy="1371600"/>
          </a:xfrm>
        </p:spPr>
        <p:txBody>
          <a:bodyPr/>
          <a:lstStyle/>
          <a:p>
            <a:r>
              <a:rPr lang="ko-KR" altLang="en-US" dirty="0" smtClean="0"/>
              <a:t>정보 은닉의 예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cap="none" dirty="0" smtClean="0"/>
              <a:t>public </a:t>
            </a:r>
            <a:r>
              <a:rPr lang="ko-KR" altLang="en-US" dirty="0" smtClean="0"/>
              <a:t>으로 선언한 경우 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3312368" cy="157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08382"/>
            <a:ext cx="3960440" cy="211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3648" y="4269799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월에 </a:t>
            </a:r>
            <a:r>
              <a:rPr lang="en-US" altLang="ko-KR" dirty="0" smtClean="0"/>
              <a:t>31</a:t>
            </a:r>
            <a:r>
              <a:rPr lang="ko-KR" altLang="en-US" dirty="0" smtClean="0"/>
              <a:t>일이 존재하지 않는데 오류를 막을 수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6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 은닉의 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mtClean="0"/>
              <a:t>- </a:t>
            </a:r>
            <a:r>
              <a:rPr lang="en-US" altLang="ko-KR" cap="none" smtClean="0"/>
              <a:t>private </a:t>
            </a:r>
            <a:r>
              <a:rPr lang="ko-KR" altLang="en-US" dirty="0"/>
              <a:t>으로 선언한 경우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6308561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날짜가 변수에 저장되기 전에 체크하여 오류를 방지 할 수 있음</a:t>
            </a:r>
            <a:endParaRPr lang="ko-KR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4896544" cy="442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71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(</a:t>
            </a:r>
            <a:r>
              <a:rPr lang="en-US" altLang="ko-KR" cap="none" dirty="0" smtClean="0"/>
              <a:t>class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클래스란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객체에 대한 속성과 기능을 코드로 구현 한 것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“</a:t>
            </a:r>
            <a:r>
              <a:rPr lang="ko-KR" altLang="en-US" dirty="0" smtClean="0"/>
              <a:t>클래스를 정의 한다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객체에 대한 청사진</a:t>
            </a:r>
            <a:r>
              <a:rPr lang="en-US" altLang="ko-KR" dirty="0" smtClean="0"/>
              <a:t>(blueprint)</a:t>
            </a:r>
          </a:p>
          <a:p>
            <a:r>
              <a:rPr lang="en-US" altLang="ko-KR" dirty="0" smtClean="0"/>
              <a:t>  </a:t>
            </a:r>
          </a:p>
          <a:p>
            <a:r>
              <a:rPr lang="ko-KR" altLang="en-US" dirty="0" smtClean="0"/>
              <a:t>객체의 속성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특성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멤버 변수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property, attribute, member variable</a:t>
            </a:r>
          </a:p>
          <a:p>
            <a:r>
              <a:rPr lang="ko-KR" altLang="en-US" dirty="0" smtClean="0"/>
              <a:t>객체의 기능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하는 기능들을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method, member function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727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정의 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접근 제어자 </a:t>
            </a:r>
            <a:r>
              <a:rPr lang="en-US" altLang="ko-KR" dirty="0" smtClean="0"/>
              <a:t>) class </a:t>
            </a:r>
            <a:r>
              <a:rPr lang="ko-KR" altLang="en-US" dirty="0" smtClean="0"/>
              <a:t>클래스 이름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멤버 변수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ko-KR" altLang="en-US" dirty="0" smtClean="0"/>
              <a:t>학생 클래스의 예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사는 곳 등등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수강신청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수업듣기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시험 보기 등등</a:t>
            </a:r>
            <a:r>
              <a:rPr lang="en-US" altLang="ko-KR" dirty="0" smtClean="0"/>
              <a:t>…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52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정의 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는 대부분 대문자로 </a:t>
            </a:r>
            <a:r>
              <a:rPr lang="ko-KR" altLang="en-US" dirty="0" smtClean="0"/>
              <a:t>시작</a:t>
            </a:r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java </a:t>
            </a:r>
            <a:r>
              <a:rPr lang="ko-KR" altLang="en-US" dirty="0"/>
              <a:t>파일에 하나의 클래스를 두는 것이 원칙이나</a:t>
            </a:r>
            <a:r>
              <a:rPr lang="en-US" altLang="ko-KR" dirty="0"/>
              <a:t>, </a:t>
            </a:r>
            <a:r>
              <a:rPr lang="ko-KR" altLang="en-US" dirty="0"/>
              <a:t>여러 개의 클래스가 같이 있는 경우 </a:t>
            </a:r>
            <a:r>
              <a:rPr lang="en-US" altLang="ko-KR" dirty="0"/>
              <a:t>public </a:t>
            </a:r>
            <a:r>
              <a:rPr lang="ko-KR" altLang="en-US" dirty="0"/>
              <a:t>클래스는 단 하나이며</a:t>
            </a:r>
            <a:r>
              <a:rPr lang="en-US" altLang="ko-KR" dirty="0"/>
              <a:t>, public </a:t>
            </a:r>
            <a:r>
              <a:rPr lang="ko-KR" altLang="en-US" dirty="0"/>
              <a:t>클래스와 자바 파일의 이름은 동일해야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자바의 모든 코드는 </a:t>
            </a:r>
            <a:r>
              <a:rPr lang="en-US" altLang="ko-KR" dirty="0"/>
              <a:t>class </a:t>
            </a:r>
            <a:r>
              <a:rPr lang="ko-KR" altLang="en-US" dirty="0"/>
              <a:t>내부에 </a:t>
            </a:r>
            <a:r>
              <a:rPr lang="ko-KR" altLang="en-US" dirty="0" smtClean="0"/>
              <a:t>위치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07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학생 클래스 만들기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686854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212" y="3989558"/>
            <a:ext cx="6964204" cy="2781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98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r>
              <a:rPr lang="ko-KR" altLang="en-US" dirty="0"/>
              <a:t>의</a:t>
            </a:r>
            <a:r>
              <a:rPr lang="ko-KR" altLang="en-US" dirty="0" smtClean="0"/>
              <a:t> 속성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클래스의 특징을 나타냄 </a:t>
            </a:r>
            <a:endParaRPr lang="en-US" altLang="ko-KR" dirty="0" smtClean="0"/>
          </a:p>
          <a:p>
            <a:r>
              <a:rPr lang="en-US" altLang="ko-KR" dirty="0" smtClean="0"/>
              <a:t>property, attribute </a:t>
            </a:r>
            <a:r>
              <a:rPr lang="ko-KR" altLang="en-US" dirty="0" smtClean="0"/>
              <a:t>라고도 함</a:t>
            </a:r>
            <a:endParaRPr lang="en-US" altLang="ko-KR" dirty="0" smtClean="0"/>
          </a:p>
          <a:p>
            <a:r>
              <a:rPr lang="ko-KR" altLang="en-US" dirty="0" err="1" smtClean="0"/>
              <a:t>자료형을</a:t>
            </a:r>
            <a:r>
              <a:rPr lang="ko-KR" altLang="en-US" dirty="0" smtClean="0"/>
              <a:t> 이용하여 멤버 변수로 선언</a:t>
            </a:r>
            <a:endParaRPr lang="en-US" altLang="ko-KR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7344816" cy="293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6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클래스의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메서드</a:t>
            </a:r>
            <a:r>
              <a:rPr lang="en-US" altLang="ko-KR" dirty="0" smtClean="0"/>
              <a:t>(method)</a:t>
            </a:r>
            <a:r>
              <a:rPr lang="ko-KR" altLang="en-US" dirty="0" smtClean="0"/>
              <a:t>로 구현 </a:t>
            </a:r>
            <a:endParaRPr lang="en-US" altLang="ko-KR" dirty="0" smtClean="0"/>
          </a:p>
          <a:p>
            <a:r>
              <a:rPr lang="ko-KR" altLang="en-US" dirty="0" smtClean="0"/>
              <a:t>멤버 함수</a:t>
            </a:r>
            <a:r>
              <a:rPr lang="en-US" altLang="ko-KR" dirty="0" smtClean="0"/>
              <a:t>(member function)</a:t>
            </a:r>
            <a:r>
              <a:rPr lang="ko-KR" altLang="en-US" dirty="0" smtClean="0"/>
              <a:t> 라고도 함</a:t>
            </a:r>
            <a:endParaRPr lang="en-US" altLang="ko-KR" dirty="0" smtClean="0"/>
          </a:p>
          <a:p>
            <a:r>
              <a:rPr lang="ko-KR" altLang="en-US" dirty="0" smtClean="0"/>
              <a:t>객체가 수행하는 기능을 구현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2975"/>
            <a:ext cx="6696744" cy="330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469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6788</TotalTime>
  <Words>843</Words>
  <Application>Microsoft Office PowerPoint</Application>
  <PresentationFormat>화면 슬라이드 쇼(4:3)</PresentationFormat>
  <Paragraphs>181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필수</vt:lpstr>
      <vt:lpstr>PowerPoint 프레젠테이션</vt:lpstr>
      <vt:lpstr>객체 지향프로그래밍과 클래스</vt:lpstr>
      <vt:lpstr>생활 속의 객체 예</vt:lpstr>
      <vt:lpstr>클래스(class)</vt:lpstr>
      <vt:lpstr>클래스 정의 하기</vt:lpstr>
      <vt:lpstr>클래스 정의 하기</vt:lpstr>
      <vt:lpstr>학생 클래스 만들기</vt:lpstr>
      <vt:lpstr>클래스의 속성 </vt:lpstr>
      <vt:lpstr>클래스의 기능</vt:lpstr>
      <vt:lpstr>메서드</vt:lpstr>
      <vt:lpstr>함수</vt:lpstr>
      <vt:lpstr>함수 정의 하기</vt:lpstr>
      <vt:lpstr>함수 구현하고 호출하기</vt:lpstr>
      <vt:lpstr>함수와 스택 메모리</vt:lpstr>
      <vt:lpstr>클래스에 메서드 구현하기</vt:lpstr>
      <vt:lpstr>패키지 </vt:lpstr>
      <vt:lpstr>naming convension</vt:lpstr>
      <vt:lpstr>class &amp; instance </vt:lpstr>
      <vt:lpstr>클래스 생성하기</vt:lpstr>
      <vt:lpstr>인스턴스 여러 개 생성하기 </vt:lpstr>
      <vt:lpstr>인스턴스와 힙(heap) 메모리</vt:lpstr>
      <vt:lpstr>참조 변수와 참조 값</vt:lpstr>
      <vt:lpstr>클래스, 인스턴스, 참조변수, 참조 값</vt:lpstr>
      <vt:lpstr>생성자(constructor)</vt:lpstr>
      <vt:lpstr>생성자 (constructor)</vt:lpstr>
      <vt:lpstr>디폴트 생성자  (default constructor)</vt:lpstr>
      <vt:lpstr>생성자 오버로드 (constructor overload)</vt:lpstr>
      <vt:lpstr>참조 자료형  (reference data type)</vt:lpstr>
      <vt:lpstr>참조 자료형의 예</vt:lpstr>
      <vt:lpstr>참조 자료형의 예</vt:lpstr>
      <vt:lpstr>정보은닉  (information hiding)</vt:lpstr>
      <vt:lpstr>정보 은닉의 예  - public 으로 선언한 경우 </vt:lpstr>
      <vt:lpstr>정보 은닉의 예 - private 으로 선언한 경우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연습 C언어</dc:title>
  <dc:creator>nhn next</dc:creator>
  <cp:lastModifiedBy>nhn next</cp:lastModifiedBy>
  <cp:revision>243</cp:revision>
  <dcterms:created xsi:type="dcterms:W3CDTF">2014-02-26T05:35:58Z</dcterms:created>
  <dcterms:modified xsi:type="dcterms:W3CDTF">2018-09-06T03:29:12Z</dcterms:modified>
</cp:coreProperties>
</file>