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8"/>
  </p:notesMasterIdLst>
  <p:sldIdLst>
    <p:sldId id="315" r:id="rId2"/>
    <p:sldId id="316" r:id="rId3"/>
    <p:sldId id="317" r:id="rId4"/>
    <p:sldId id="326" r:id="rId5"/>
    <p:sldId id="318" r:id="rId6"/>
    <p:sldId id="319" r:id="rId7"/>
    <p:sldId id="320" r:id="rId8"/>
    <p:sldId id="321" r:id="rId9"/>
    <p:sldId id="322" r:id="rId10"/>
    <p:sldId id="327" r:id="rId11"/>
    <p:sldId id="323" r:id="rId12"/>
    <p:sldId id="324" r:id="rId13"/>
    <p:sldId id="325" r:id="rId14"/>
    <p:sldId id="329" r:id="rId15"/>
    <p:sldId id="328" r:id="rId16"/>
    <p:sldId id="33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65" autoAdjust="0"/>
    <p:restoredTop sz="95833" autoAdjust="0"/>
  </p:normalViewPr>
  <p:slideViewPr>
    <p:cSldViewPr>
      <p:cViewPr varScale="1">
        <p:scale>
          <a:sx n="101" d="100"/>
          <a:sy n="101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6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클래스와 객체</a:t>
            </a:r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2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n-US" altLang="ko-KR" cap="none" dirty="0" smtClean="0"/>
              <a:t>static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095133" cy="438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static </a:t>
            </a:r>
            <a:r>
              <a:rPr lang="ko-KR" altLang="en-US" dirty="0" smtClean="0"/>
              <a:t>변수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하나의 메모리 값을 공유 할 때 필요</a:t>
            </a:r>
            <a:endParaRPr lang="en-US" altLang="ko-KR" dirty="0" smtClean="0"/>
          </a:p>
          <a:p>
            <a:r>
              <a:rPr lang="ko-KR" altLang="en-US" dirty="0" smtClean="0"/>
              <a:t>학생이 생성될 때마다 학번이 증가해야 하는 경우</a:t>
            </a:r>
            <a:endParaRPr lang="en-US" altLang="ko-KR" dirty="0" smtClean="0"/>
          </a:p>
          <a:p>
            <a:r>
              <a:rPr lang="ko-KR" altLang="en-US" dirty="0" smtClean="0"/>
              <a:t>기준이 되는 값은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변수로 생성하여 유지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학생이 생성될 때 마다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 값을 복사해 와서 하나 증가 시킨 값을 생성된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학번 변수에 저장해 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7919"/>
            <a:ext cx="66579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1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static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라고도 함</a:t>
            </a:r>
            <a:endParaRPr lang="en-US" altLang="ko-KR" dirty="0" smtClean="0"/>
          </a:p>
          <a:p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키워드를 사용하여 구현</a:t>
            </a:r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변수를 위한 기능 제공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사용할 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메서드도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생성과 관계 없이 클래스 이름으로 직접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Student.getSerialNum</a:t>
            </a:r>
            <a:r>
              <a:rPr lang="en-US" altLang="ko-KR" dirty="0" smtClean="0"/>
              <a:t>(); //</a:t>
            </a:r>
            <a:r>
              <a:rPr lang="en-US" altLang="ko-KR" dirty="0" err="1" smtClean="0"/>
              <a:t>getSerialNum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변수의 경우 꼭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먼저 생성되어야 하므로 </a:t>
            </a:r>
            <a:r>
              <a:rPr lang="en-US" altLang="ko-KR" dirty="0" smtClean="0"/>
              <a:t>static</a:t>
            </a:r>
            <a:r>
              <a:rPr lang="ko-KR" altLang="en-US" dirty="0" err="1" smtClean="0"/>
              <a:t>메서드에서는</a:t>
            </a:r>
            <a:r>
              <a:rPr lang="ko-KR" altLang="en-US" dirty="0" smtClean="0"/>
              <a:t> 생성이 불확실한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사용할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09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유효 범위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80495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ko-KR" cap="none" dirty="0"/>
              <a:t>static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en-US" altLang="ko-KR" cap="none" dirty="0"/>
              <a:t>singleton </a:t>
            </a:r>
            <a:r>
              <a:rPr lang="ko-KR" altLang="en-US" dirty="0"/>
              <a:t>패턴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5" y="1903450"/>
            <a:ext cx="7867181" cy="33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0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/>
          <a:lstStyle/>
          <a:p>
            <a:r>
              <a:rPr lang="en-US" altLang="ko-KR" cap="none" dirty="0" smtClean="0"/>
              <a:t>static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en-US" altLang="ko-KR" cap="none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 시스템에 단 하나의 </a:t>
            </a:r>
            <a:r>
              <a:rPr lang="ko-KR" altLang="en-US" dirty="0" err="1" smtClean="0"/>
              <a:t>인스턴스만이</a:t>
            </a:r>
            <a:r>
              <a:rPr lang="ko-KR" altLang="en-US" dirty="0" smtClean="0"/>
              <a:t> 존재하도록 구현하는 방식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3433"/>
            <a:ext cx="7056784" cy="432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394652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 static </a:t>
            </a:r>
            <a:r>
              <a:rPr lang="ko-KR" altLang="en-US" dirty="0" smtClean="0"/>
              <a:t>변수 사용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91425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private </a:t>
            </a:r>
            <a:r>
              <a:rPr lang="ko-KR" altLang="en-US" dirty="0" smtClean="0"/>
              <a:t>으로 만듦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6448" y="5301208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altLang="ko-KR" dirty="0" smtClean="0"/>
              <a:t>public </a:t>
            </a:r>
            <a:r>
              <a:rPr lang="ko-KR" altLang="en-US" dirty="0" smtClean="0"/>
              <a:t>으로 선언된</a:t>
            </a:r>
            <a:endParaRPr lang="en-US" altLang="ko-KR" dirty="0" smtClean="0"/>
          </a:p>
          <a:p>
            <a:r>
              <a:rPr lang="en-US" altLang="ko-KR" dirty="0" smtClean="0"/>
              <a:t>    static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1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ko-KR" cap="none" dirty="0"/>
              <a:t>static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en-US" altLang="ko-KR" cap="none" dirty="0"/>
              <a:t>singleton </a:t>
            </a:r>
            <a:r>
              <a:rPr lang="ko-KR" altLang="en-US" dirty="0"/>
              <a:t>패턴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56682" cy="384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en-US" altLang="ko-KR" cap="none" dirty="0" smtClean="0"/>
              <a:t>this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하는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</a:t>
            </a:r>
            <a:r>
              <a:rPr lang="ko-KR" altLang="en-US" dirty="0" err="1" smtClean="0"/>
              <a:t>메모리을</a:t>
            </a:r>
            <a:r>
              <a:rPr lang="ko-KR" altLang="en-US" dirty="0" smtClean="0"/>
              <a:t> 가리킴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자신의 주소를 반환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4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ko-KR" altLang="en-US" dirty="0" smtClean="0"/>
              <a:t>자신의 메모리를 가리키는 </a:t>
            </a:r>
            <a:r>
              <a:rPr lang="en-US" altLang="ko-KR" cap="none" dirty="0" smtClean="0"/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ko-KR" altLang="en-US" dirty="0" err="1"/>
              <a:t>인스턴스</a:t>
            </a:r>
            <a:r>
              <a:rPr lang="ko-KR" altLang="en-US" dirty="0"/>
              <a:t> 스스로를 가리키는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6752255" cy="368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1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/>
          <a:lstStyle/>
          <a:p>
            <a:r>
              <a:rPr lang="ko-KR" altLang="en-US" dirty="0"/>
              <a:t>자신의 메모리를 가리키는 </a:t>
            </a:r>
            <a:r>
              <a:rPr lang="en-US" altLang="ko-KR" cap="none" dirty="0"/>
              <a:t>this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2866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r>
              <a:rPr lang="ko-KR" altLang="en-US" dirty="0" err="1" smtClean="0"/>
              <a:t>생성자에서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호출 하는 </a:t>
            </a:r>
            <a:r>
              <a:rPr lang="en-US" altLang="ko-KR" cap="none" dirty="0" smtClean="0"/>
              <a:t>this</a:t>
            </a:r>
            <a:r>
              <a:rPr lang="ko-KR" altLang="en-US" cap="none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7"/>
            <a:ext cx="7056784" cy="410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4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ko-KR" altLang="en-US" dirty="0" smtClean="0"/>
              <a:t>자신의 주소를 반환하는 </a:t>
            </a:r>
            <a:r>
              <a:rPr lang="en-US" altLang="ko-KR" cap="none" dirty="0" smtClean="0"/>
              <a:t>this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091338" cy="373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7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간의 협력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학생이 버스나 지하철을 가는 상황을 객체 지향으로 프로그래밍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19672" y="3717032"/>
            <a:ext cx="115212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학년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가진 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2708920"/>
            <a:ext cx="115212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버스 번호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승객 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수</a:t>
            </a:r>
            <a:r>
              <a:rPr lang="ko-KR" altLang="en-US" sz="1600" dirty="0">
                <a:solidFill>
                  <a:schemeClr val="tx1"/>
                </a:solidFill>
              </a:rPr>
              <a:t>입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7984" y="4581128"/>
            <a:ext cx="1152128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노선 번호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승객 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수</a:t>
            </a:r>
            <a:r>
              <a:rPr lang="ko-KR" altLang="en-US" sz="1600" dirty="0">
                <a:solidFill>
                  <a:schemeClr val="tx1"/>
                </a:solidFill>
              </a:rPr>
              <a:t>입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286" y="33209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680882" y="233958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버</a:t>
            </a:r>
            <a:r>
              <a:rPr lang="ko-KR" altLang="en-US" sz="1600" dirty="0"/>
              <a:t>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0881" y="42117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지하철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915816" y="3320988"/>
            <a:ext cx="1368152" cy="75608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15816" y="4550350"/>
            <a:ext cx="1368152" cy="64284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6730" y="3074767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버스를 </a:t>
            </a:r>
            <a:endParaRPr lang="en-US" altLang="ko-KR" sz="1600" dirty="0" smtClean="0"/>
          </a:p>
          <a:p>
            <a:r>
              <a:rPr lang="ko-KR" altLang="en-US" sz="1600" dirty="0" smtClean="0"/>
              <a:t>탄</a:t>
            </a:r>
            <a:r>
              <a:rPr lang="ko-KR" altLang="en-US" sz="1600" dirty="0"/>
              <a:t>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4941168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지하철을 </a:t>
            </a:r>
            <a:endParaRPr lang="en-US" altLang="ko-KR" sz="1600" dirty="0" smtClean="0"/>
          </a:p>
          <a:p>
            <a:r>
              <a:rPr lang="ko-KR" altLang="en-US" sz="1600" dirty="0" smtClean="0"/>
              <a:t>탄</a:t>
            </a:r>
            <a:r>
              <a:rPr lang="ko-KR" altLang="en-US" sz="1600" dirty="0"/>
              <a:t>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8273" y="630932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 코드는 책을 참고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static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변수의 정의와 사용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같은 메모리의 값을 공유하기 위해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3638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33051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static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변수는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생성될 때 마다 다른 메모리를 가지는 것이 아니라 프로그램이 메모리에 적재</a:t>
            </a:r>
            <a:r>
              <a:rPr lang="en-US" altLang="ko-KR" dirty="0" smtClean="0"/>
              <a:t>(load) </a:t>
            </a:r>
            <a:r>
              <a:rPr lang="ko-KR" altLang="en-US" dirty="0" err="1" smtClean="0"/>
              <a:t>될때</a:t>
            </a:r>
            <a:r>
              <a:rPr lang="ko-KR" altLang="en-US" dirty="0" smtClean="0"/>
              <a:t> 데이터 영역의 메모리에 생성 됨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생성과 관계없이 클래스 이름으로 직접 참조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Student.serialNum</a:t>
            </a:r>
            <a:r>
              <a:rPr lang="en-US" altLang="ko-KR" dirty="0" smtClean="0"/>
              <a:t> = 100; //</a:t>
            </a:r>
            <a:r>
              <a:rPr lang="en-US" altLang="ko-KR" dirty="0" err="1" smtClean="0"/>
              <a:t>serailNum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클래스 변수 라고도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멤버변수는 다른 말로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6867</TotalTime>
  <Words>307</Words>
  <Application>Microsoft Office PowerPoint</Application>
  <PresentationFormat>화면 슬라이드 쇼(4:3)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PowerPoint 프레젠테이션</vt:lpstr>
      <vt:lpstr>this 가 하는 일</vt:lpstr>
      <vt:lpstr>자신의 메모리를 가리키는 this</vt:lpstr>
      <vt:lpstr>자신의 메모리를 가리키는 this</vt:lpstr>
      <vt:lpstr>생성자에서 다른 생성자를  호출 하는 this </vt:lpstr>
      <vt:lpstr>자신의 주소를 반환하는 this</vt:lpstr>
      <vt:lpstr>객체 간의 협력</vt:lpstr>
      <vt:lpstr>static 변수</vt:lpstr>
      <vt:lpstr>static 변수</vt:lpstr>
      <vt:lpstr>static 변수 vs. 인스턴스 변수</vt:lpstr>
      <vt:lpstr>static 변수 예</vt:lpstr>
      <vt:lpstr>static 메서드</vt:lpstr>
      <vt:lpstr>변수의 유효 범위</vt:lpstr>
      <vt:lpstr>static 응용 : singleton 패턴</vt:lpstr>
      <vt:lpstr>static 응용 : singleton 패턴</vt:lpstr>
      <vt:lpstr>static 응용 : singleton 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252</cp:revision>
  <dcterms:created xsi:type="dcterms:W3CDTF">2014-02-26T05:35:58Z</dcterms:created>
  <dcterms:modified xsi:type="dcterms:W3CDTF">2018-09-08T23:24:29Z</dcterms:modified>
</cp:coreProperties>
</file>