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6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3" r:id="rId19"/>
    <p:sldId id="332" r:id="rId20"/>
    <p:sldId id="334" r:id="rId21"/>
    <p:sldId id="335" r:id="rId22"/>
    <p:sldId id="336" r:id="rId23"/>
    <p:sldId id="337" r:id="rId24"/>
    <p:sldId id="33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65" autoAdjust="0"/>
    <p:restoredTop sz="95833" autoAdjust="0"/>
  </p:normalViewPr>
  <p:slideViewPr>
    <p:cSldViewPr>
      <p:cViewPr varScale="1">
        <p:scale>
          <a:sx n="101" d="100"/>
          <a:sy n="101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BEF0-EED5-4AB9-8CF3-541DF6208B12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499A-9E51-4DA4-B65C-5FF6D3C15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4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946A35-8E17-4ECA-AE45-E995996B888C}" type="datetimeFigureOut">
              <a:rPr lang="ko-KR" altLang="en-US" smtClean="0"/>
              <a:t>2018-09-09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658634-7BA4-4E80-B948-83A74CA99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8" y="188640"/>
            <a:ext cx="4659181" cy="651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965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박은종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1196752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itchFamily="50" charset="-127"/>
                <a:ea typeface="돋움" pitchFamily="50" charset="-127"/>
              </a:rPr>
              <a:t>7</a:t>
            </a:r>
            <a:r>
              <a:rPr lang="en-US" altLang="ko-KR" sz="280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2800" dirty="0" smtClean="0">
                <a:latin typeface="돋움" pitchFamily="50" charset="-127"/>
                <a:ea typeface="돋움" pitchFamily="50" charset="-127"/>
              </a:rPr>
              <a:t>배열과 </a:t>
            </a:r>
            <a:r>
              <a:rPr lang="en-US" altLang="ko-KR" sz="2800" dirty="0" err="1" smtClean="0">
                <a:latin typeface="돋움" pitchFamily="50" charset="-127"/>
                <a:ea typeface="돋움" pitchFamily="50" charset="-127"/>
              </a:rPr>
              <a:t>ArrayList</a:t>
            </a:r>
            <a:endParaRPr lang="en-US" altLang="ko-KR" sz="2800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선언하는 객체 배열</a:t>
            </a:r>
            <a:endParaRPr lang="en-US" altLang="ko-KR" dirty="0" smtClean="0"/>
          </a:p>
          <a:p>
            <a:r>
              <a:rPr lang="ko-KR" altLang="en-US" dirty="0" smtClean="0"/>
              <a:t>배열만 생성 한 경우 요소는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초기화 됨</a:t>
            </a:r>
            <a:endParaRPr lang="en-US" altLang="ko-KR" dirty="0" smtClean="0"/>
          </a:p>
          <a:p>
            <a:r>
              <a:rPr lang="ko-KR" altLang="en-US" dirty="0"/>
              <a:t>각 요소를 </a:t>
            </a:r>
            <a:r>
              <a:rPr lang="en-US" altLang="ko-KR" dirty="0"/>
              <a:t>new</a:t>
            </a:r>
            <a:r>
              <a:rPr lang="ko-KR" altLang="en-US" dirty="0"/>
              <a:t>를 활용하여 생성하여 저장해야 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0" y="3068960"/>
            <a:ext cx="3884706" cy="174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07" y="3182704"/>
            <a:ext cx="4258759" cy="152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85184"/>
            <a:ext cx="5562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2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680520" cy="293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84420"/>
            <a:ext cx="4104456" cy="203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08626"/>
            <a:ext cx="5328592" cy="163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9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복사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배열과 같은 배열을 만들거나 배열이 꽉 찬 경우 더 큰 배열을 만들고 기존 배열 자료를 복사할 수 있습니다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System.arraycopy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srcPos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destPos</a:t>
            </a:r>
            <a:r>
              <a:rPr lang="en-US" altLang="ko-KR" dirty="0" smtClean="0"/>
              <a:t>, length);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470"/>
            <a:ext cx="51339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80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복사하기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6551"/>
            <a:ext cx="61055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7112"/>
            <a:ext cx="44577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0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복사하기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얕은 복사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요소의 주소만 복사 되므로 배열 요소가 변경되면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ko-KR" altLang="en-US" dirty="0" smtClean="0"/>
              <a:t>복사된 배열의 값도 변경 됨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5418898" cy="37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6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 복사하기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62103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94" y="3725441"/>
            <a:ext cx="44291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 복사하기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배열의 요소 값을 변경하는 경우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56792"/>
            <a:ext cx="4896544" cy="227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4681737" cy="234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4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배열의 깊은 복사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2960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25428"/>
            <a:ext cx="5381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89" y="4365104"/>
            <a:ext cx="64674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11463"/>
            <a:ext cx="22669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4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배열의 깊은 복사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서로 다른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메모리를 요소로 가지게 됨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50863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ko-KR" altLang="en-US" dirty="0" smtClean="0"/>
              <a:t>향상된 </a:t>
            </a:r>
            <a:r>
              <a:rPr lang="en-US" altLang="ko-KR" cap="none" dirty="0" smtClean="0"/>
              <a:t>for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en-US" altLang="ko-KR" cap="none" dirty="0" smtClean="0"/>
              <a:t>enhanced for loop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요소의 처음부터 </a:t>
            </a:r>
            <a:r>
              <a:rPr lang="ko-KR" altLang="en-US" dirty="0" err="1" smtClean="0"/>
              <a:t>끝가지</a:t>
            </a:r>
            <a:r>
              <a:rPr lang="ko-KR" altLang="en-US" dirty="0" smtClean="0"/>
              <a:t> 모든 요소를 참조 할 때 편리한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05050"/>
            <a:ext cx="20574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61341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400675"/>
            <a:ext cx="44862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1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7088" cy="1371600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배열은 왜 써야 </a:t>
            </a:r>
            <a:r>
              <a:rPr lang="ko-KR" altLang="en-US" dirty="0" smtClean="0">
                <a:latin typeface="+mj-ea"/>
              </a:rPr>
              <a:t>할까</a:t>
            </a:r>
            <a:r>
              <a:rPr lang="en-US" altLang="ko-KR" dirty="0" smtClean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정수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20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개를 이용한 프로그램을 할 때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20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정수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타입의 변수를 선언해야 한다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dirty="0" err="1" smtClean="0"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num1, num2, num3 … num20;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비효율적이고 변수관리도 힘들다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=&gt;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배열은 동일한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자료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형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변수를 한꺼번에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순차적으로 관리할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수 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dirty="0" smtClean="0"/>
              <a:t>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4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이상의 배열</a:t>
            </a:r>
            <a:endParaRPr lang="en-US" altLang="ko-KR" dirty="0" smtClean="0"/>
          </a:p>
          <a:p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 평면이나 공간을 구현 할 때 많이 사용 됨</a:t>
            </a:r>
            <a:endParaRPr lang="en-US" altLang="ko-KR" dirty="0" smtClean="0"/>
          </a:p>
          <a:p>
            <a:r>
              <a:rPr lang="ko-KR" altLang="en-US" dirty="0" smtClean="0"/>
              <a:t>이차원 배열의 선언과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선언과 초기화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311"/>
            <a:ext cx="72009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32226"/>
            <a:ext cx="72009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이차원 배열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모든 요소를 출력하려면 중첩 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사용 해야 함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76872"/>
            <a:ext cx="5721846" cy="291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80" y="3140968"/>
            <a:ext cx="29432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57225"/>
            <a:ext cx="4680520" cy="169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1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</a:t>
            </a:r>
            <a:r>
              <a:rPr lang="en-US" altLang="ko-KR" cap="none" dirty="0" err="1" smtClean="0"/>
              <a:t>rray</a:t>
            </a:r>
            <a:r>
              <a:rPr lang="en-US" altLang="ko-KR" dirty="0" err="1" smtClean="0"/>
              <a:t>L</a:t>
            </a:r>
            <a:r>
              <a:rPr lang="en-US" altLang="ko-KR" cap="none" dirty="0" err="1" smtClean="0"/>
              <a:t>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배열은 길이를 정하여 선언하므로 사용 중 부족한 경우 다른 배열로 복사하는 코드를 직접 구현해야 함 </a:t>
            </a:r>
            <a:endParaRPr lang="en-US" altLang="ko-KR" dirty="0" smtClean="0"/>
          </a:p>
          <a:p>
            <a:r>
              <a:rPr lang="ko-KR" altLang="en-US" dirty="0" smtClean="0"/>
              <a:t>중간의 요소가 삭제되거나 삽입되는 경우도 나머지 요소에 대한 조정하는 코드를 구현 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자바에서 제공되는 객체 배열이 구현된 클래스</a:t>
            </a:r>
            <a:endParaRPr lang="en-US" altLang="ko-KR" dirty="0" smtClean="0"/>
          </a:p>
          <a:p>
            <a:r>
              <a:rPr lang="ko-KR" altLang="en-US" dirty="0" smtClean="0"/>
              <a:t>여러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속성등</a:t>
            </a:r>
            <a:r>
              <a:rPr lang="ko-KR" altLang="en-US" dirty="0" smtClean="0"/>
              <a:t> 사용하여 객체 배열을 편리하게 관리 할 수 있음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가장 많이 사용하는 객체 배열 클래스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11144" cy="1371600"/>
          </a:xfrm>
        </p:spPr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cap="none" dirty="0" err="1"/>
              <a:t>rray</a:t>
            </a:r>
            <a:r>
              <a:rPr lang="en-US" altLang="ko-KR" dirty="0" err="1"/>
              <a:t>L</a:t>
            </a:r>
            <a:r>
              <a:rPr lang="en-US" altLang="ko-KR" cap="none" dirty="0" err="1"/>
              <a:t>ist</a:t>
            </a:r>
            <a:r>
              <a:rPr lang="en-US" altLang="ko-KR" dirty="0"/>
              <a:t> </a:t>
            </a:r>
            <a:r>
              <a:rPr lang="ko-KR" altLang="en-US" dirty="0" smtClean="0"/>
              <a:t>클래스 주요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요소를 추가하거나 제거 할 때 각 내부에서 코드가 모두 구현되어 있으므로 배열을 직접 선언하여 사용하는 것보다 </a:t>
            </a:r>
            <a:r>
              <a:rPr lang="ko-KR" altLang="en-US" dirty="0"/>
              <a:t> </a:t>
            </a:r>
            <a:r>
              <a:rPr lang="ko-KR" altLang="en-US" dirty="0" smtClean="0"/>
              <a:t>편리 함 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57164"/>
            <a:ext cx="62388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0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47248" cy="1371600"/>
          </a:xfrm>
        </p:spPr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cap="none" dirty="0" err="1"/>
              <a:t>rray</a:t>
            </a:r>
            <a:r>
              <a:rPr lang="en-US" altLang="ko-KR" dirty="0" err="1"/>
              <a:t>L</a:t>
            </a:r>
            <a:r>
              <a:rPr lang="en-US" altLang="ko-KR" cap="none" dirty="0" err="1"/>
              <a:t>ist</a:t>
            </a:r>
            <a:r>
              <a:rPr lang="en-US" altLang="ko-KR" dirty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&lt;E&gt; </a:t>
            </a:r>
            <a:r>
              <a:rPr lang="ko-KR" altLang="en-US" dirty="0" smtClean="0"/>
              <a:t>배열 이름 </a:t>
            </a:r>
            <a:r>
              <a:rPr lang="en-US" altLang="ko-KR" dirty="0" smtClean="0"/>
              <a:t>= new</a:t>
            </a:r>
            <a:r>
              <a:rPr lang="ko-KR" altLang="en-US" dirty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&lt;E&gt;();</a:t>
            </a:r>
          </a:p>
          <a:p>
            <a:r>
              <a:rPr lang="ko-KR" altLang="en-US" dirty="0" smtClean="0"/>
              <a:t>사용할 객체를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위치에 넣고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활용하여</a:t>
            </a:r>
            <a:endParaRPr lang="en-US" altLang="ko-KR" dirty="0" smtClean="0"/>
          </a:p>
          <a:p>
            <a:r>
              <a:rPr lang="ko-KR" altLang="en-US" dirty="0" smtClean="0"/>
              <a:t>추가하거나 참조 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3" y="3066331"/>
            <a:ext cx="63627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3" y="5013176"/>
            <a:ext cx="60769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[] </a:t>
            </a:r>
            <a:r>
              <a:rPr lang="ko-KR" altLang="en-US" dirty="0" smtClean="0"/>
              <a:t>배열이름 </a:t>
            </a:r>
            <a:r>
              <a:rPr lang="en-US" altLang="ko-KR" dirty="0" smtClean="0"/>
              <a:t>= new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</a:p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[]</a:t>
            </a:r>
            <a:r>
              <a:rPr lang="ko-KR" altLang="en-US" dirty="0" smtClean="0"/>
              <a:t> </a:t>
            </a:r>
            <a:r>
              <a:rPr lang="en-US" altLang="ko-KR" dirty="0"/>
              <a:t>= new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[</a:t>
            </a:r>
            <a:r>
              <a:rPr lang="ko-KR" altLang="en-US" dirty="0"/>
              <a:t>개수</a:t>
            </a:r>
            <a:r>
              <a:rPr lang="en-US" altLang="ko-KR" dirty="0" smtClean="0"/>
              <a:t>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[]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[10];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메모리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6" y="4509120"/>
            <a:ext cx="59531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초기화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배열은 선언과 동시에 초기화 할 수 있음</a:t>
            </a:r>
            <a:endParaRPr lang="en-US" altLang="ko-KR" dirty="0" smtClean="0"/>
          </a:p>
          <a:p>
            <a:r>
              <a:rPr lang="ko-KR" altLang="en-US" dirty="0" smtClean="0"/>
              <a:t>배열을 초기화 할 때는 배열의 개수를 명시하지 않음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아무런 초기화 값이 없이 선언만 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정수는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실수는 </a:t>
            </a:r>
            <a:r>
              <a:rPr lang="en-US" altLang="ko-KR" dirty="0" smtClean="0"/>
              <a:t>0.0 </a:t>
            </a:r>
            <a:r>
              <a:rPr lang="ko-KR" altLang="en-US" dirty="0" smtClean="0"/>
              <a:t>객체 배열은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로 초기화 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99264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0250"/>
            <a:ext cx="5391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5" y="4437112"/>
            <a:ext cx="54578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9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 ] : </a:t>
            </a:r>
            <a:r>
              <a:rPr lang="ko-KR" altLang="en-US" dirty="0" smtClean="0"/>
              <a:t>인덱스 혹은 첨자 연산자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배열의 위치를 지정하여 자료를 가져옴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모든 배열의 순서는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n </a:t>
            </a:r>
            <a:r>
              <a:rPr lang="ko-KR" altLang="en-US" dirty="0" smtClean="0"/>
              <a:t>개 배열은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n-1 </a:t>
            </a:r>
            <a:r>
              <a:rPr lang="ko-KR" altLang="en-US" dirty="0" smtClean="0"/>
              <a:t>위치까지 자료가 존재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[]{1,2,3,4,5,6,7,8,9,10};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68294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23112" cy="1371600"/>
          </a:xfrm>
        </p:spPr>
        <p:txBody>
          <a:bodyPr/>
          <a:lstStyle/>
          <a:p>
            <a:r>
              <a:rPr lang="ko-KR" altLang="en-US" smtClean="0"/>
              <a:t>배열을 초기화 하고 출력하기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2484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861048"/>
            <a:ext cx="4495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27168" cy="1371600"/>
          </a:xfrm>
        </p:spPr>
        <p:txBody>
          <a:bodyPr/>
          <a:lstStyle/>
          <a:p>
            <a:r>
              <a:rPr lang="ko-KR" altLang="en-US" dirty="0" smtClean="0"/>
              <a:t>배열의 길이와 유효한 요소 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길이의 속성 </a:t>
            </a:r>
            <a:r>
              <a:rPr lang="en-US" altLang="ko-KR" dirty="0" smtClean="0"/>
              <a:t>: length </a:t>
            </a:r>
          </a:p>
          <a:p>
            <a:r>
              <a:rPr lang="ko-KR" altLang="en-US" dirty="0" smtClean="0"/>
              <a:t>자료가 있는 요소만 출력 하려면 크기에 대한 저장을 따로 해야 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아래 예제에서 전체 길이로 곱하기를 하면 값은 </a:t>
            </a:r>
            <a:r>
              <a:rPr lang="en-US" altLang="ko-KR" dirty="0" smtClean="0"/>
              <a:t>0.0 </a:t>
            </a:r>
            <a:r>
              <a:rPr lang="ko-KR" altLang="en-US" dirty="0" smtClean="0"/>
              <a:t>이 되어 버림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" y="3068960"/>
            <a:ext cx="61436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42331"/>
            <a:ext cx="45148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1371600"/>
          </a:xfrm>
        </p:spPr>
        <p:txBody>
          <a:bodyPr/>
          <a:lstStyle/>
          <a:p>
            <a:r>
              <a:rPr lang="ko-KR" altLang="en-US" dirty="0"/>
              <a:t>배열의 길이와 유효한 요소 값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유효한 자료가 존재 하는 크기에 대한 변수를 따로 계산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62960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10" y="5067126"/>
            <a:ext cx="45529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1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배열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아스키 값에 따른 문자와 아스키 값이 차례</a:t>
            </a:r>
            <a:r>
              <a:rPr lang="en-US" altLang="ko-KR" dirty="0" smtClean="0"/>
              <a:t>(A- Z)</a:t>
            </a:r>
            <a:r>
              <a:rPr lang="ko-KR" altLang="en-US" dirty="0" smtClean="0"/>
              <a:t>로 출력 됨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출력화면 생략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59721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6926</TotalTime>
  <Words>512</Words>
  <Application>Microsoft Office PowerPoint</Application>
  <PresentationFormat>화면 슬라이드 쇼(4:3)</PresentationFormat>
  <Paragraphs>111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필수</vt:lpstr>
      <vt:lpstr>PowerPoint 프레젠테이션</vt:lpstr>
      <vt:lpstr>배열은 왜 써야 할까?</vt:lpstr>
      <vt:lpstr>배열 선언하기</vt:lpstr>
      <vt:lpstr>배열 초기화</vt:lpstr>
      <vt:lpstr>배열 사용하기</vt:lpstr>
      <vt:lpstr>배열을 초기화 하고 출력하기</vt:lpstr>
      <vt:lpstr>배열의 길이와 유효한 요소 값</vt:lpstr>
      <vt:lpstr>배열의 길이와 유효한 요소 값</vt:lpstr>
      <vt:lpstr>문자 배열 만들기</vt:lpstr>
      <vt:lpstr>객체 배열 만들기</vt:lpstr>
      <vt:lpstr>객체 배열 만들기</vt:lpstr>
      <vt:lpstr>배열 복사 하기</vt:lpstr>
      <vt:lpstr>배열 복사하기 예</vt:lpstr>
      <vt:lpstr>객체 배열 복사하기</vt:lpstr>
      <vt:lpstr>객체 배열 복사하기</vt:lpstr>
      <vt:lpstr>객체 배열 복사하기</vt:lpstr>
      <vt:lpstr>객체 배열의 깊은 복사 </vt:lpstr>
      <vt:lpstr>객체 배열의 깊은 복사 </vt:lpstr>
      <vt:lpstr>향상된 for 문 (enhanced for loop)</vt:lpstr>
      <vt:lpstr>다차원 배열</vt:lpstr>
      <vt:lpstr>이차원 배열 사용하기</vt:lpstr>
      <vt:lpstr>ArrayList 클래스</vt:lpstr>
      <vt:lpstr>ArrayList 클래스 주요 메서드</vt:lpstr>
      <vt:lpstr>ArrayList 클래스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연습 C언어</dc:title>
  <dc:creator>nhn next</dc:creator>
  <cp:lastModifiedBy>Registered User</cp:lastModifiedBy>
  <cp:revision>261</cp:revision>
  <dcterms:created xsi:type="dcterms:W3CDTF">2014-02-26T05:35:58Z</dcterms:created>
  <dcterms:modified xsi:type="dcterms:W3CDTF">2018-09-09T14:12:57Z</dcterms:modified>
</cp:coreProperties>
</file>