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1"/>
  </p:notesMasterIdLst>
  <p:sldIdLst>
    <p:sldId id="315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5833" autoAdjust="0"/>
  </p:normalViewPr>
  <p:slideViewPr>
    <p:cSldViewPr>
      <p:cViewPr varScale="1">
        <p:scale>
          <a:sx n="101" d="100"/>
          <a:sy n="101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9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추상 클래스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smtClean="0"/>
              <a:t>추상 클래스란</a:t>
            </a:r>
            <a:r>
              <a:rPr lang="en-US" altLang="ko-KR" dirty="0" smtClean="0"/>
              <a:t>?(</a:t>
            </a:r>
            <a:r>
              <a:rPr lang="en-US" altLang="ko-KR" cap="none" dirty="0" smtClean="0"/>
              <a:t>abstract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</a:t>
            </a:r>
            <a:r>
              <a:rPr lang="ko-KR" altLang="en-US" sz="1800" dirty="0" err="1"/>
              <a:t>드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포함한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구현코드 없이 </a:t>
            </a:r>
            <a:r>
              <a:rPr lang="ko-KR" altLang="en-US" sz="1800" dirty="0" err="1" smtClean="0"/>
              <a:t>메서드의</a:t>
            </a:r>
            <a:r>
              <a:rPr lang="ko-KR" altLang="en-US" sz="1800" dirty="0" smtClean="0"/>
              <a:t> 선언만 있음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abstract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add(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x,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y);  // </a:t>
            </a:r>
            <a:r>
              <a:rPr lang="ko-KR" altLang="en-US" sz="1800" dirty="0" smtClean="0"/>
              <a:t>선언만 있는 추상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add(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x,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y)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{ } // { } </a:t>
            </a:r>
            <a:r>
              <a:rPr lang="ko-KR" altLang="en-US" sz="1800" dirty="0" smtClean="0"/>
              <a:t>부분이 구현 내용임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        </a:t>
            </a: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아님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abstract </a:t>
            </a:r>
            <a:r>
              <a:rPr lang="ko-KR" altLang="en-US" sz="1800" dirty="0" err="1" smtClean="0"/>
              <a:t>예약어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추상 클래스는 </a:t>
            </a:r>
            <a:r>
              <a:rPr lang="en-US" altLang="ko-KR" sz="1800" dirty="0" smtClean="0"/>
              <a:t>new (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화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할 수 없음</a:t>
            </a:r>
            <a:endParaRPr lang="en-US" altLang="ko-KR" sz="1800" dirty="0" smtClean="0"/>
          </a:p>
          <a:p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cf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) concrete class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03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구현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err="1" smtClean="0"/>
              <a:t>메서드에</a:t>
            </a:r>
            <a:r>
              <a:rPr lang="ko-KR" altLang="en-US" sz="1800" dirty="0" smtClean="0"/>
              <a:t> 구현코드가 없으면 </a:t>
            </a:r>
            <a:r>
              <a:rPr lang="en-US" altLang="ko-KR" sz="1800" dirty="0" smtClean="0"/>
              <a:t>abstract</a:t>
            </a:r>
            <a:r>
              <a:rPr lang="ko-KR" altLang="en-US" sz="1800" dirty="0" smtClean="0"/>
              <a:t>로 선언해야 함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 smtClean="0"/>
              <a:t>abstract</a:t>
            </a:r>
            <a:r>
              <a:rPr lang="ko-KR" altLang="en-US" sz="1800" dirty="0" smtClean="0"/>
              <a:t>로 선언된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가진 클래스는 </a:t>
            </a:r>
            <a:r>
              <a:rPr lang="en-US" altLang="ko-KR" sz="1800" dirty="0" smtClean="0"/>
              <a:t>abstract</a:t>
            </a:r>
            <a:r>
              <a:rPr lang="ko-KR" altLang="en-US" sz="1800" dirty="0" smtClean="0"/>
              <a:t>로 선언 함 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만약 모든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구현코드가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클래스가 </a:t>
            </a:r>
            <a:r>
              <a:rPr lang="en-US" altLang="ko-KR" sz="1800" dirty="0" smtClean="0"/>
              <a:t>abstract</a:t>
            </a:r>
            <a:r>
              <a:rPr lang="ko-KR" altLang="en-US" sz="1800" dirty="0" smtClean="0"/>
              <a:t>로 선언된 경우 추상 클래스가 됨 </a:t>
            </a:r>
            <a:r>
              <a:rPr lang="en-US" altLang="ko-KR" sz="1800" dirty="0" smtClean="0"/>
              <a:t>=&gt; new </a:t>
            </a:r>
            <a:r>
              <a:rPr lang="ko-KR" altLang="en-US" sz="1800" dirty="0" smtClean="0"/>
              <a:t>할 수 없음</a:t>
            </a:r>
            <a:endParaRPr lang="en-US" altLang="ko-KR" sz="18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143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추상 클래스는 상속을 위한 클래스 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하위 클래스가 구현해야 할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각 하위 클래스마다 다르게 구현되어야 하는 기능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구현된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하위 클래스가 공통으로 사용할 수 있는 기능 구현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</a:t>
            </a:r>
            <a:r>
              <a:rPr lang="ko-KR" altLang="en-US" sz="1600" dirty="0" smtClean="0"/>
              <a:t>경우에 따라서는 하위 클래스가 재정의</a:t>
            </a:r>
            <a:r>
              <a:rPr lang="en-US" altLang="ko-KR" sz="1600" dirty="0" smtClean="0"/>
              <a:t>(overriding) </a:t>
            </a:r>
            <a:r>
              <a:rPr lang="ko-KR" altLang="en-US" sz="1600" dirty="0" smtClean="0"/>
              <a:t>할 수 있음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57054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8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ko-KR" altLang="en-US" dirty="0" smtClean="0"/>
              <a:t>추상 클래스와 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템플릿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구현된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활용하여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</a:t>
            </a:r>
            <a:r>
              <a:rPr lang="ko-KR" altLang="en-US" sz="1800" dirty="0" smtClean="0"/>
              <a:t>전체 기능의 흐름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시나리오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정의하는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                      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final</a:t>
            </a:r>
            <a:r>
              <a:rPr lang="ko-KR" altLang="en-US" sz="1800" dirty="0" smtClean="0"/>
              <a:t>로 선언하면 하위 클래스에서 재정의 할 수 없음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프레임 워크에서 많이 사용되는 설계 패턴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추상 클래스로 선언된 상위 클래스에 템플릿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활용하여 </a:t>
            </a:r>
            <a:endParaRPr lang="en-US" altLang="ko-KR" sz="1800" dirty="0" smtClean="0"/>
          </a:p>
          <a:p>
            <a:r>
              <a:rPr lang="ko-KR" altLang="en-US" sz="1800" dirty="0" smtClean="0"/>
              <a:t>     전체적인 흐름을 정의 하고 하위 클래스에서 다르게 구현되어야 </a:t>
            </a:r>
            <a:endParaRPr lang="en-US" altLang="ko-KR" sz="1800" dirty="0" smtClean="0"/>
          </a:p>
          <a:p>
            <a:r>
              <a:rPr lang="ko-KR" altLang="en-US" sz="1800" dirty="0" smtClean="0"/>
              <a:t>     하는 부분은 추상 </a:t>
            </a:r>
            <a:r>
              <a:rPr lang="ko-KR" altLang="en-US" sz="1800" dirty="0" err="1" smtClean="0"/>
              <a:t>메서드로</a:t>
            </a:r>
            <a:r>
              <a:rPr lang="ko-KR" altLang="en-US" sz="1800" dirty="0" smtClean="0"/>
              <a:t> 선언해서 하위 클래스가 구현하도록 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659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700" dirty="0" smtClean="0"/>
              <a:t>각 </a:t>
            </a:r>
            <a:r>
              <a:rPr lang="en-US" altLang="ko-KR" sz="1700" dirty="0" err="1" smtClean="0"/>
              <a:t>PlayerLevel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별 가능한 기능은 다름 </a:t>
            </a:r>
            <a:endParaRPr lang="en-US" altLang="ko-KR" sz="1700" dirty="0" smtClean="0"/>
          </a:p>
          <a:p>
            <a:r>
              <a:rPr lang="ko-KR" altLang="en-US" sz="1700" dirty="0" smtClean="0"/>
              <a:t>단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기능의 순서는 </a:t>
            </a:r>
            <a:r>
              <a:rPr lang="en-US" altLang="ko-KR" sz="1700" dirty="0" smtClean="0"/>
              <a:t>run(), jump(), turn() </a:t>
            </a:r>
            <a:r>
              <a:rPr lang="ko-KR" altLang="en-US" sz="1700" dirty="0" smtClean="0"/>
              <a:t>의 순서임</a:t>
            </a:r>
            <a:endParaRPr lang="en-US" altLang="ko-KR" sz="1700" dirty="0" smtClean="0"/>
          </a:p>
          <a:p>
            <a:r>
              <a:rPr lang="ko-KR" altLang="en-US" sz="1700" dirty="0" smtClean="0"/>
              <a:t>기능의 순서와 반복에 대한 구현은 </a:t>
            </a:r>
            <a:r>
              <a:rPr lang="en-US" altLang="ko-KR" sz="1700" dirty="0" smtClean="0"/>
              <a:t>go(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) </a:t>
            </a:r>
            <a:r>
              <a:rPr lang="ko-KR" altLang="en-US" sz="1700" dirty="0" err="1" smtClean="0"/>
              <a:t>메서드에서</a:t>
            </a:r>
            <a:r>
              <a:rPr lang="ko-KR" altLang="en-US" sz="1700" dirty="0" smtClean="0"/>
              <a:t> 구현되어 있음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템플릿 </a:t>
            </a:r>
            <a:r>
              <a:rPr lang="ko-KR" altLang="en-US" sz="1700" dirty="0" err="1" smtClean="0"/>
              <a:t>메서드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9" y="1412776"/>
            <a:ext cx="766536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5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</a:t>
            </a:r>
            <a:r>
              <a:rPr lang="en-US" altLang="ko-KR" cap="none" dirty="0" err="1" smtClean="0"/>
              <a:t>layerLevel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475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600" dirty="0" smtClean="0"/>
              <a:t>각 레벨마다 </a:t>
            </a:r>
            <a:r>
              <a:rPr lang="en-US" altLang="ko-KR" sz="1600" dirty="0" smtClean="0"/>
              <a:t>run(), jump(), turn() </a:t>
            </a:r>
            <a:r>
              <a:rPr lang="ko-KR" altLang="en-US" sz="1600" dirty="0" smtClean="0"/>
              <a:t>기능은 다르게 구현되어야 하므로 추상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선언</a:t>
            </a:r>
            <a:endParaRPr lang="en-US" altLang="ko-KR" sz="1600" dirty="0" smtClean="0"/>
          </a:p>
          <a:p>
            <a:r>
              <a:rPr lang="en-US" altLang="ko-KR" sz="1600" dirty="0" smtClean="0"/>
              <a:t>final </a:t>
            </a:r>
            <a:r>
              <a:rPr lang="ko-KR" altLang="en-US" sz="1600" dirty="0" smtClean="0"/>
              <a:t>로 선언 된 </a:t>
            </a:r>
            <a:r>
              <a:rPr lang="en-US" altLang="ko-KR" sz="1600" dirty="0" smtClean="0"/>
              <a:t>go()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각 순서와 반복 횟수를 구현함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템플릿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857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0" y="3972778"/>
            <a:ext cx="56483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1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final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final </a:t>
            </a:r>
            <a:r>
              <a:rPr lang="ko-KR" altLang="en-US" dirty="0" smtClean="0"/>
              <a:t>변수는 값이 변경될 수 없는 상수임</a:t>
            </a:r>
            <a:endParaRPr lang="en-US" altLang="ko-KR" dirty="0" smtClean="0"/>
          </a:p>
          <a:p>
            <a:r>
              <a:rPr lang="en-US" altLang="ko-KR" dirty="0" smtClean="0"/>
              <a:t>        public static final double PI = 3.14;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final </a:t>
            </a:r>
            <a:r>
              <a:rPr lang="ko-KR" altLang="en-US" dirty="0" smtClean="0"/>
              <a:t>변수는 오직 한 번만 값을 할 당할 수 있음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final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재정의 </a:t>
            </a:r>
            <a:r>
              <a:rPr lang="en-US" altLang="ko-KR" dirty="0" smtClean="0"/>
              <a:t>(overriding) </a:t>
            </a:r>
            <a:r>
              <a:rPr lang="ko-KR" altLang="en-US" dirty="0" smtClean="0"/>
              <a:t>할 수 없음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final </a:t>
            </a:r>
            <a:r>
              <a:rPr lang="ko-KR" altLang="en-US" dirty="0" smtClean="0"/>
              <a:t>클래스는 더 이상 상속되지 않음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1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smtClean="0"/>
              <a:t>여러 자바 파일에서 공유하는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상수 값 정의 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373563"/>
          </a:xfrm>
        </p:spPr>
        <p:txBody>
          <a:bodyPr/>
          <a:lstStyle/>
          <a:p>
            <a:r>
              <a:rPr lang="ko-KR" altLang="en-US" sz="1600" dirty="0" smtClean="0"/>
              <a:t>프로젝트 구현 시 여러 파일에서 공유해야 하는 상수 값은</a:t>
            </a:r>
            <a:endParaRPr lang="en-US" altLang="ko-KR" sz="1600" dirty="0" smtClean="0"/>
          </a:p>
          <a:p>
            <a:r>
              <a:rPr lang="ko-KR" altLang="en-US" sz="1600" dirty="0" smtClean="0"/>
              <a:t>하나의 파일에 선언하여 사용하면 편리 함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54077"/>
            <a:ext cx="5372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53322"/>
            <a:ext cx="6324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94049"/>
            <a:ext cx="26765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6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8557</TotalTime>
  <Words>369</Words>
  <Application>Microsoft Office PowerPoint</Application>
  <PresentationFormat>화면 슬라이드 쇼(4:3)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필수</vt:lpstr>
      <vt:lpstr>PowerPoint 프레젠테이션</vt:lpstr>
      <vt:lpstr>추상 클래스란?(abstract class)</vt:lpstr>
      <vt:lpstr>추상 클래스 구현 하기</vt:lpstr>
      <vt:lpstr>추상 클래스의 사용</vt:lpstr>
      <vt:lpstr>추상 클래스와 템플릿 메서드 </vt:lpstr>
      <vt:lpstr>템플릿 메서드 구현 예</vt:lpstr>
      <vt:lpstr>PlayerLevel 클래스</vt:lpstr>
      <vt:lpstr>final 예약어</vt:lpstr>
      <vt:lpstr>여러 자바 파일에서 공유하는 상수 값 정의 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292</cp:revision>
  <dcterms:created xsi:type="dcterms:W3CDTF">2014-02-26T05:35:58Z</dcterms:created>
  <dcterms:modified xsi:type="dcterms:W3CDTF">2018-09-17T12:16:44Z</dcterms:modified>
</cp:coreProperties>
</file>