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2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4E7F4"/>
    <a:srgbClr val="E5DDC6"/>
    <a:srgbClr val="FFFF00"/>
    <a:srgbClr val="FF0000"/>
    <a:srgbClr val="FFF100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39.emf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쓰면 어떤 장점이 있나요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아래 </a:t>
            </a:r>
            <a:r>
              <a:rPr lang="ko-KR" altLang="en-US" dirty="0" err="1" smtClean="0"/>
              <a:t>별표시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연속한 문자열을 코딩으로 만들어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3397621"/>
            <a:ext cx="2838000" cy="530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1741" y="2064655"/>
            <a:ext cx="334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*****</a:t>
            </a:r>
            <a:endParaRPr lang="ko-KR" altLang="en-US" sz="8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99" y="4587824"/>
            <a:ext cx="7017601" cy="161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5799" y="4073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또는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715125" y="2064655"/>
            <a:ext cx="1854871" cy="2220740"/>
            <a:chOff x="6806529" y="2505731"/>
            <a:chExt cx="1404408" cy="16814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8046" y="2284532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반복문으로</a:t>
            </a:r>
            <a:r>
              <a:rPr lang="ko-KR" altLang="en-US" sz="1400" dirty="0" smtClean="0"/>
              <a:t> 만드니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더 복잡해요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0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 표시가 출력되는 </a:t>
            </a:r>
            <a:r>
              <a:rPr lang="ko-KR" altLang="en-US" dirty="0" err="1" smtClean="0"/>
              <a:t>별표시</a:t>
            </a:r>
            <a:r>
              <a:rPr lang="ko-KR" altLang="en-US" dirty="0" smtClean="0"/>
              <a:t> 뽑기 출력기계를 상상해 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여러분의 승률에 따라 뽑기 </a:t>
            </a:r>
            <a:r>
              <a:rPr lang="ko-KR" altLang="en-US" dirty="0" err="1" smtClean="0"/>
              <a:t>출력기는</a:t>
            </a:r>
            <a:r>
              <a:rPr lang="ko-KR" altLang="en-US" dirty="0" smtClean="0"/>
              <a:t> 별표시의 개수를 변경하며 출력해야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3397621"/>
            <a:ext cx="2838000" cy="530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207" y="2064655"/>
            <a:ext cx="334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*****</a:t>
            </a:r>
            <a:r>
              <a:rPr lang="en-US" altLang="ko-KR" sz="8000" dirty="0" smtClean="0"/>
              <a:t>?</a:t>
            </a:r>
            <a:endParaRPr lang="ko-KR" altLang="en-US" sz="8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99" y="4587824"/>
            <a:ext cx="7017601" cy="161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5799" y="4073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3" idx="1"/>
          </p:cNvCxnSpPr>
          <p:nvPr/>
        </p:nvCxnSpPr>
        <p:spPr>
          <a:xfrm flipV="1">
            <a:off x="1063199" y="3662754"/>
            <a:ext cx="306853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539067" y="4007721"/>
            <a:ext cx="3292862" cy="1097679"/>
          </a:xfrm>
          <a:custGeom>
            <a:avLst/>
            <a:gdLst>
              <a:gd name="connsiteX0" fmla="*/ 1515533 w 1515533"/>
              <a:gd name="connsiteY0" fmla="*/ 0 h 812800"/>
              <a:gd name="connsiteX1" fmla="*/ 0 w 1515533"/>
              <a:gd name="connsiteY1" fmla="*/ 0 h 812800"/>
              <a:gd name="connsiteX2" fmla="*/ 0 w 1515533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812800">
                <a:moveTo>
                  <a:pt x="1515533" y="0"/>
                </a:moveTo>
                <a:lnTo>
                  <a:pt x="0" y="0"/>
                </a:lnTo>
                <a:lnTo>
                  <a:pt x="0" y="812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831929" y="2287251"/>
            <a:ext cx="1854871" cy="2220740"/>
            <a:chOff x="6806529" y="2505731"/>
            <a:chExt cx="1404408" cy="168142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84850" y="2507128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 숫자만 변경하면 되겠네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6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10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사용하는 표현은 짧게 표현하는 버릇은 코딩세계에도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0" y="1992336"/>
            <a:ext cx="3199200" cy="77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65" y="2533053"/>
            <a:ext cx="1857600" cy="9053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59467" y="216372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횟수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+ 1;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59467" y="282985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횟수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+ 2;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99" y="4092138"/>
            <a:ext cx="6991801" cy="15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11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눈에 보이지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 존재하는 글자 표현하기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974" y="2111837"/>
            <a:ext cx="722400" cy="1248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73" y="3656420"/>
            <a:ext cx="6888601" cy="17201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981" y="5532555"/>
            <a:ext cx="3438971" cy="93261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474446" y="1237904"/>
            <a:ext cx="1854871" cy="2220740"/>
            <a:chOff x="6806529" y="2505731"/>
            <a:chExt cx="1404408" cy="168142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27367" y="1457781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무엇이 빠져 있는 </a:t>
            </a:r>
            <a:r>
              <a:rPr lang="ko-KR" altLang="en-US" sz="1400" dirty="0" smtClean="0"/>
              <a:t>것일까요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92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73" y="1175781"/>
            <a:ext cx="7017601" cy="3492001"/>
          </a:xfrm>
          <a:prstGeom prst="rect">
            <a:avLst/>
          </a:prstGeom>
        </p:spPr>
      </p:pic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12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눈에 보이지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 존재하는 글자의 생김새 알아보기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467" y="2324924"/>
            <a:ext cx="4411133" cy="389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99" y="4582334"/>
            <a:ext cx="5985601" cy="1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13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눈에 보이지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 존재하는 글자의 종류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99" y="2673350"/>
            <a:ext cx="6708001" cy="23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 모양을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만들어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99" y="2435277"/>
            <a:ext cx="1921067" cy="27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줄씩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표현하겠습니다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번째 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9" y="2185412"/>
            <a:ext cx="1921067" cy="27496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658" y="2373153"/>
            <a:ext cx="1226609" cy="60039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007533" y="2661775"/>
            <a:ext cx="87312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33244"/>
          <a:stretch/>
        </p:blipFill>
        <p:spPr>
          <a:xfrm>
            <a:off x="4502474" y="2351553"/>
            <a:ext cx="4650235" cy="18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번째  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9" y="2185412"/>
            <a:ext cx="1921067" cy="274966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278467" y="3305241"/>
            <a:ext cx="60219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86" y="3051342"/>
            <a:ext cx="1728600" cy="5755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33309"/>
          <a:stretch/>
        </p:blipFill>
        <p:spPr>
          <a:xfrm>
            <a:off x="4489574" y="2956450"/>
            <a:ext cx="4662893" cy="16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 번째  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9" y="2185412"/>
            <a:ext cx="1921067" cy="274966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456267" y="3848009"/>
            <a:ext cx="42439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86" y="3560243"/>
            <a:ext cx="2038200" cy="575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33244"/>
          <a:stretch/>
        </p:blipFill>
        <p:spPr>
          <a:xfrm>
            <a:off x="4502474" y="3564385"/>
            <a:ext cx="4650235" cy="15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3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P.127~149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2887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반복문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기본형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P.127~136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반복문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속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반복문</a:t>
            </a:r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P.137~142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조건문과 반복문의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콜라보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P.143~146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코드에 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B0503020000020004" pitchFamily="50" charset="-127"/>
              </a:rPr>
              <a:t>댓글</a:t>
            </a:r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 달기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P.147~149</a:t>
            </a:r>
          </a:p>
          <a:p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컴퓨터는 어떻게 생각하고 판단할까</a:t>
            </a:r>
            <a:r>
              <a:rPr lang="en-US" altLang="ko-KR" dirty="0" smtClean="0"/>
              <a:t>? 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 번째  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9" y="2185412"/>
            <a:ext cx="1921067" cy="274966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524000" y="4454299"/>
            <a:ext cx="35665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540" y="4202031"/>
            <a:ext cx="2631600" cy="523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32055"/>
          <a:stretch/>
        </p:blipFill>
        <p:spPr>
          <a:xfrm>
            <a:off x="4480500" y="4152608"/>
            <a:ext cx="4680434" cy="1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코드를 보겠습니다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무엇이 반복되고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무엇이 반복되지 않나요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95" y="1083732"/>
            <a:ext cx="6548905" cy="54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반복이 된다면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표현할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1765877"/>
            <a:ext cx="7017601" cy="1655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99" y="3726500"/>
            <a:ext cx="6888601" cy="23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속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/8  P.137~142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06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99" y="1201456"/>
            <a:ext cx="6940201" cy="5496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조건문과 반복문의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콜라보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P.143~146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 실습 </a:t>
            </a:r>
            <a:r>
              <a:rPr lang="en-US" altLang="ko-KR" dirty="0" smtClean="0"/>
              <a:t>06</a:t>
            </a:r>
            <a:r>
              <a:rPr lang="ko-KR" altLang="en-US" dirty="0" smtClean="0"/>
              <a:t>의 결과를 다시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185" y="1644799"/>
            <a:ext cx="4637629" cy="26901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99" y="5106219"/>
            <a:ext cx="6991801" cy="7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조건문과 반복문의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콜라보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P.143~146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ko-KR" altLang="en-US" dirty="0" smtClean="0"/>
              <a:t>줄 넘김 기호를 어떻게 하면 지울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99" y="2814999"/>
            <a:ext cx="6682201" cy="957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99" y="1941295"/>
            <a:ext cx="6991801" cy="743667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4223807" y="2622157"/>
            <a:ext cx="753533" cy="279400"/>
          </a:xfrm>
          <a:prstGeom prst="downArrow">
            <a:avLst>
              <a:gd name="adj1" fmla="val 6573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17" y="4238567"/>
            <a:ext cx="5285566" cy="224081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157281" y="3615359"/>
            <a:ext cx="1854871" cy="2220740"/>
            <a:chOff x="6806529" y="2505731"/>
            <a:chExt cx="1404408" cy="16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10202" y="3835236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어떻게 마지막 </a:t>
            </a:r>
            <a:r>
              <a:rPr lang="en-US" altLang="ko-KR" sz="1400" dirty="0" smtClean="0"/>
              <a:t>‘\n’ </a:t>
            </a:r>
            <a:r>
              <a:rPr lang="ko-KR" altLang="en-US" sz="1400" dirty="0" smtClean="0"/>
              <a:t>기호를 빼지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42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조건문과 반복문의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콜라보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P.143~146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추가하면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99" y="2335767"/>
            <a:ext cx="6966001" cy="28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조건문과 반복문의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콜라보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P.143~146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07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863" y="1086040"/>
            <a:ext cx="6537870" cy="55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코드에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2400" dirty="0" smtClean="0">
                <a:solidFill>
                  <a:schemeClr val="tx1"/>
                </a:solidFill>
              </a:rPr>
              <a:t> 달기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/2  P.147~149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컴파일러가 인식하지 않은 공간을 만들어 자유롭게 설명 글을 쓸 수 있도록 하는 기호가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1920233"/>
            <a:ext cx="6991801" cy="1713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73" y="3920725"/>
            <a:ext cx="6862801" cy="16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코드에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2400" dirty="0" smtClean="0">
                <a:solidFill>
                  <a:schemeClr val="tx1"/>
                </a:solidFill>
              </a:rPr>
              <a:t> 달기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/2  P.147~149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08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6" y="1019174"/>
            <a:ext cx="5048529" cy="55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반복이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4" y="2402550"/>
            <a:ext cx="6940201" cy="18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일상의 반복된 생활을 코딩 스타일로 표현해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2280366"/>
            <a:ext cx="7017601" cy="26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의미하는 </a:t>
            </a:r>
            <a:r>
              <a:rPr lang="ko-KR" altLang="en-US" dirty="0" smtClean="0"/>
              <a:t>영어 단어</a:t>
            </a:r>
            <a:r>
              <a:rPr lang="ko-KR" altLang="en-US" dirty="0"/>
              <a:t>를</a:t>
            </a:r>
            <a:r>
              <a:rPr lang="ko-KR" altLang="en-US" dirty="0" smtClean="0"/>
              <a:t>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91" y="248914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while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5371" t="60256" r="59999" b="27265"/>
          <a:stretch/>
        </p:blipFill>
        <p:spPr>
          <a:xfrm>
            <a:off x="2281976" y="4338441"/>
            <a:ext cx="3108227" cy="14360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25463" t="58205" r="50297" b="25043"/>
          <a:stretch/>
        </p:blipFill>
        <p:spPr>
          <a:xfrm>
            <a:off x="2281976" y="2000710"/>
            <a:ext cx="5150087" cy="1927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124" y="4522476"/>
            <a:ext cx="72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for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78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일상생활을 </a:t>
            </a:r>
            <a:r>
              <a:rPr lang="ko-KR" altLang="en-US" dirty="0" smtClean="0"/>
              <a:t>코딩으로 </a:t>
            </a:r>
            <a:r>
              <a:rPr lang="ko-KR" altLang="en-US" dirty="0" smtClean="0"/>
              <a:t>표현하면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32" y="1881147"/>
            <a:ext cx="6708001" cy="44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일상생활의 순환 조건을 추가로 표현하면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99" y="2173599"/>
            <a:ext cx="7146601" cy="35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사용하면 아래와 같이 </a:t>
            </a:r>
            <a:r>
              <a:rPr lang="ko-KR" altLang="en-US" dirty="0" smtClean="0"/>
              <a:t>단순화됩니다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99" y="2252599"/>
            <a:ext cx="7198201" cy="3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</a:rPr>
              <a:t> 기본형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/13  P.127~136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45" y="1654814"/>
            <a:ext cx="7146601" cy="48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1143</Words>
  <Application>Microsoft Office PowerPoint</Application>
  <PresentationFormat>화면 슬라이드 쇼(4:3)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62</cp:revision>
  <dcterms:created xsi:type="dcterms:W3CDTF">2019-11-25T14:34:57Z</dcterms:created>
  <dcterms:modified xsi:type="dcterms:W3CDTF">2019-12-02T01:01:03Z</dcterms:modified>
</cp:coreProperties>
</file>