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3" r:id="rId17"/>
    <p:sldId id="280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4E7F4"/>
    <a:srgbClr val="E5DDC6"/>
    <a:srgbClr val="FFFF00"/>
    <a:srgbClr val="FF0000"/>
    <a:srgbClr val="FFF100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92" y="86"/>
      </p:cViewPr>
      <p:guideLst>
        <p:guide orient="horz" pos="16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6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B615-A7E8-48C6-AF1D-30B83121E99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9BEC-5E9A-4C0B-8A7C-939E47A63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825" r="873" b="1229"/>
          <a:stretch/>
        </p:blipFill>
        <p:spPr bwMode="auto">
          <a:xfrm>
            <a:off x="2211586" y="294689"/>
            <a:ext cx="4720828" cy="62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6577"/>
            <a:ext cx="3125525" cy="2497665"/>
          </a:xfrm>
          <a:prstGeom prst="rect">
            <a:avLst/>
          </a:prstGeom>
        </p:spPr>
      </p:pic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나만의 변수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만들어 보기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P.156~165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클래스가 만들어지는 곳</a:t>
            </a:r>
            <a:endParaRPr lang="en-US" altLang="ko-KR" dirty="0" smtClean="0"/>
          </a:p>
          <a:p>
            <a:endParaRPr lang="en-US" altLang="ko-KR" sz="500" dirty="0" smtClean="0"/>
          </a:p>
          <a:p>
            <a:r>
              <a:rPr lang="ko-KR" altLang="en-US" dirty="0" smtClean="0"/>
              <a:t>클래스의 인스턴스가 </a:t>
            </a:r>
            <a:endParaRPr lang="en-US" altLang="ko-KR" dirty="0" smtClean="0"/>
          </a:p>
          <a:p>
            <a:r>
              <a:rPr lang="ko-KR" altLang="en-US" dirty="0" smtClean="0"/>
              <a:t>만들어 지는 곳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5355" t="2275" b="2835"/>
          <a:stretch/>
        </p:blipFill>
        <p:spPr>
          <a:xfrm>
            <a:off x="3115733" y="1103840"/>
            <a:ext cx="6028267" cy="53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나만의 변수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만들어 보기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P.156~165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09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00" r="30553"/>
          <a:stretch/>
        </p:blipFill>
        <p:spPr>
          <a:xfrm>
            <a:off x="0" y="1612471"/>
            <a:ext cx="4220801" cy="28488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" r="14419"/>
          <a:stretch/>
        </p:blipFill>
        <p:spPr>
          <a:xfrm>
            <a:off x="4220801" y="1019174"/>
            <a:ext cx="4931666" cy="55603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66" y="4461282"/>
            <a:ext cx="3281666" cy="19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/10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변수가 </a:t>
            </a:r>
            <a:r>
              <a:rPr lang="ko-KR" altLang="en-US" dirty="0" smtClean="0"/>
              <a:t>만들어지는 </a:t>
            </a:r>
            <a:r>
              <a:rPr lang="ko-KR" altLang="en-US" dirty="0" smtClean="0"/>
              <a:t>과정을 되새겨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2" y="2027499"/>
            <a:ext cx="7172401" cy="36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앞에서 배운 인스턴스 만드는 과정을 다시 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9" y="1651001"/>
            <a:ext cx="7065224" cy="468906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128263" y="3899621"/>
            <a:ext cx="1854871" cy="2220740"/>
            <a:chOff x="6806529" y="2505731"/>
            <a:chExt cx="1404408" cy="168142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81184" y="4119498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변수처럼 </a:t>
            </a:r>
            <a:r>
              <a:rPr lang="ko-KR" altLang="en-US" sz="1400" dirty="0" smtClean="0"/>
              <a:t>한 줄로 </a:t>
            </a:r>
            <a:r>
              <a:rPr lang="ko-KR" altLang="en-US" sz="1400" dirty="0" smtClean="0"/>
              <a:t>만들 수 없을까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79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인스턴스 한 줄에 만들기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4" y="2071601"/>
            <a:ext cx="7430401" cy="1293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128263" y="3899621"/>
            <a:ext cx="1854871" cy="2220740"/>
            <a:chOff x="6806529" y="2505731"/>
            <a:chExt cx="1404408" cy="168142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6" name="타원 15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81184" y="4119498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어떻게 하면 이렇게 할 수 있을까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10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인스턴스를 한 줄에 만들 수 있도록 해주는 생성자</a:t>
            </a:r>
            <a:r>
              <a:rPr lang="en-US" altLang="ko-KR" dirty="0" smtClean="0"/>
              <a:t>(Constructor)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61" y="2081377"/>
            <a:ext cx="6450144" cy="35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5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생성자는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비슷한 형태이지만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1803"/>
          <a:stretch/>
        </p:blipFill>
        <p:spPr>
          <a:xfrm>
            <a:off x="220132" y="2142065"/>
            <a:ext cx="3108805" cy="3557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666" y="2078746"/>
            <a:ext cx="5314801" cy="6531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966" y="2832015"/>
            <a:ext cx="3483000" cy="29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6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인스턴스를 선언할 때 생성자는 이렇게 동작합니다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00" y="3801707"/>
            <a:ext cx="3586200" cy="28194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62" y="1570788"/>
            <a:ext cx="4269071" cy="49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7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필요하다면 입력 변수를 다르게 해서 생성자를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이상도 만들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493" t="2103" r="34029" b="8399"/>
          <a:stretch/>
        </p:blipFill>
        <p:spPr>
          <a:xfrm>
            <a:off x="431800" y="1752927"/>
            <a:ext cx="4140200" cy="4654454"/>
          </a:xfrm>
          <a:prstGeom prst="roundRect">
            <a:avLst>
              <a:gd name="adj" fmla="val 5088"/>
            </a:avLst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081" t="7131" r="43411" b="8494"/>
          <a:stretch/>
        </p:blipFill>
        <p:spPr>
          <a:xfrm>
            <a:off x="4836699" y="4688647"/>
            <a:ext cx="3852334" cy="1718734"/>
          </a:xfrm>
          <a:prstGeom prst="roundRect">
            <a:avLst>
              <a:gd name="adj" fmla="val 9770"/>
            </a:avLst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98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8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인스턴스 생성시 입력 변수로 생성자를 구분합니다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436"/>
          <a:stretch/>
        </p:blipFill>
        <p:spPr>
          <a:xfrm>
            <a:off x="3433088" y="1734360"/>
            <a:ext cx="5710912" cy="49977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060" t="7617" r="43030" b="8532"/>
          <a:stretch/>
        </p:blipFill>
        <p:spPr>
          <a:xfrm>
            <a:off x="76199" y="2104199"/>
            <a:ext cx="3539067" cy="1557866"/>
          </a:xfrm>
          <a:prstGeom prst="roundRect">
            <a:avLst>
              <a:gd name="adj" fmla="val 10432"/>
            </a:avLst>
          </a:prstGeom>
        </p:spPr>
      </p:pic>
    </p:spTree>
    <p:extLst>
      <p:ext uri="{BB962C8B-B14F-4D97-AF65-F5344CB8AC3E}">
        <p14:creationId xmlns:p14="http://schemas.microsoft.com/office/powerpoint/2010/main" val="308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0808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57718"/>
            <a:ext cx="938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0</a:t>
            </a:r>
            <a:r>
              <a:rPr lang="en-US" altLang="ko-KR" sz="7200" dirty="0" smtClean="0"/>
              <a:t>4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3906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교재 </a:t>
            </a:r>
            <a:r>
              <a:rPr lang="en-US" altLang="ko-KR" sz="1600" dirty="0" smtClean="0">
                <a:latin typeface="+mj-ea"/>
                <a:ea typeface="+mj-ea"/>
              </a:rPr>
              <a:t>P.152~180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100" y="447675"/>
            <a:ext cx="34307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클래스란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?</a:t>
            </a: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P.152~155</a:t>
            </a: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나만의 변수 클래스 만들어보기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P.156~165</a:t>
            </a:r>
            <a:endParaRPr lang="en-US" altLang="ko-KR" sz="1200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인스턴스 쉽게 만들기</a:t>
            </a:r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P.166~175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lvl="0"/>
            <a:endParaRPr lang="en-US" altLang="ko-KR" dirty="0" smtClean="0"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lvl="0"/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</a:rPr>
              <a:t>이것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</a:rPr>
              <a:t>(this)</a:t>
            </a:r>
            <a:r>
              <a:rPr lang="ko-KR" altLang="en-US" dirty="0">
                <a:solidFill>
                  <a:prstClr val="white"/>
                </a:solidFill>
                <a:latin typeface="맑은 고딕" panose="020B0503020000020004" pitchFamily="50" charset="-127"/>
              </a:rPr>
              <a:t>이 무엇인고</a:t>
            </a: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</a:rPr>
              <a:t>?</a:t>
            </a:r>
          </a:p>
          <a:p>
            <a:pPr lvl="0"/>
            <a:r>
              <a:rPr lang="ko-KR" altLang="en-US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sz="12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P.176~180</a:t>
            </a:r>
          </a:p>
          <a:p>
            <a:endParaRPr lang="en-US" altLang="ko-KR" sz="12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각 삼각형 10"/>
          <p:cNvSpPr/>
          <p:nvPr/>
        </p:nvSpPr>
        <p:spPr>
          <a:xfrm flipH="1">
            <a:off x="8572500" y="6286500"/>
            <a:ext cx="571500" cy="571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-10800000" flipH="1">
            <a:off x="8572500" y="6286500"/>
            <a:ext cx="571500" cy="571500"/>
          </a:xfrm>
          <a:prstGeom prst="rtTriangle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3444" r="873" b="1229"/>
          <a:stretch/>
        </p:blipFill>
        <p:spPr bwMode="auto">
          <a:xfrm rot="2620310">
            <a:off x="-794768" y="3483510"/>
            <a:ext cx="3763167" cy="4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2064" y="744319"/>
            <a:ext cx="245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코딩 종합선물세트 클래스를 열어보자</a:t>
            </a:r>
            <a:r>
              <a:rPr lang="en-US" altLang="ko-KR" dirty="0" smtClean="0"/>
              <a:t>!(1/2)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9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클래스와 인스턴스의 구분은 이름의 </a:t>
            </a:r>
            <a:r>
              <a:rPr lang="ko-KR" altLang="en-US" dirty="0" smtClean="0"/>
              <a:t>시작 문자로 </a:t>
            </a:r>
            <a:r>
              <a:rPr lang="ko-KR" altLang="en-US" dirty="0" smtClean="0"/>
              <a:t>구분합니다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73" t="2150" r="39894" b="3285"/>
          <a:stretch/>
        </p:blipFill>
        <p:spPr>
          <a:xfrm>
            <a:off x="181369" y="1623714"/>
            <a:ext cx="3869266" cy="4944533"/>
          </a:xfrm>
          <a:prstGeom prst="roundRect">
            <a:avLst>
              <a:gd name="adj" fmla="val 3537"/>
            </a:avLst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1505" r="23018" b="2918"/>
          <a:stretch/>
        </p:blipFill>
        <p:spPr>
          <a:xfrm>
            <a:off x="4136089" y="4227435"/>
            <a:ext cx="4876682" cy="2340812"/>
          </a:xfrm>
          <a:prstGeom prst="roundRect">
            <a:avLst>
              <a:gd name="adj" fmla="val 6939"/>
            </a:avLst>
          </a:prstGeom>
        </p:spPr>
      </p:pic>
      <p:grpSp>
        <p:nvGrpSpPr>
          <p:cNvPr id="11" name="그룹 10"/>
          <p:cNvGrpSpPr/>
          <p:nvPr/>
        </p:nvGrpSpPr>
        <p:grpSpPr>
          <a:xfrm>
            <a:off x="6916596" y="1819903"/>
            <a:ext cx="1854871" cy="2220740"/>
            <a:chOff x="6806529" y="2505731"/>
            <a:chExt cx="1404408" cy="168142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69517" y="2039780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약속이지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무조건은 아니에요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7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인스턴스 쉽게 만들기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10</a:t>
            </a:r>
            <a:r>
              <a:rPr lang="en-US" altLang="ko-KR" sz="1200" dirty="0" smtClean="0">
                <a:solidFill>
                  <a:schemeClr val="tx1"/>
                </a:solidFill>
              </a:rPr>
              <a:t>/10  P.166~175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015" t="2788" r="18149" b="4412"/>
          <a:stretch/>
        </p:blipFill>
        <p:spPr>
          <a:xfrm>
            <a:off x="127000" y="1634308"/>
            <a:ext cx="5672667" cy="4986866"/>
          </a:xfrm>
          <a:prstGeom prst="roundRect">
            <a:avLst>
              <a:gd name="adj" fmla="val 4443"/>
            </a:avLst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565" t="2589" r="5895" b="6157"/>
          <a:stretch/>
        </p:blipFill>
        <p:spPr>
          <a:xfrm>
            <a:off x="2963333" y="1019174"/>
            <a:ext cx="6136362" cy="3128185"/>
          </a:xfrm>
          <a:prstGeom prst="roundRect">
            <a:avLst>
              <a:gd name="adj" fmla="val 7716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833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이것</a:t>
            </a:r>
            <a:r>
              <a:rPr lang="en-US" altLang="ko-KR" sz="2400" dirty="0" smtClean="0">
                <a:solidFill>
                  <a:schemeClr val="tx1"/>
                </a:solidFill>
              </a:rPr>
              <a:t>(this)</a:t>
            </a:r>
            <a:r>
              <a:rPr lang="ko-KR" altLang="en-US" sz="2400" dirty="0" smtClean="0">
                <a:solidFill>
                  <a:schemeClr val="tx1"/>
                </a:solidFill>
              </a:rPr>
              <a:t>이 무엇인고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P.176~180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 장에서 배운 생성자를 다시 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 변수가 </a:t>
            </a:r>
            <a:r>
              <a:rPr lang="en-US" altLang="ko-KR" dirty="0" smtClean="0"/>
              <a:t>x, y, z</a:t>
            </a:r>
            <a:r>
              <a:rPr lang="ko-KR" altLang="en-US" dirty="0" smtClean="0"/>
              <a:t>로 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9" y="2136170"/>
            <a:ext cx="6991801" cy="38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이것</a:t>
            </a:r>
            <a:r>
              <a:rPr lang="en-US" altLang="ko-KR" sz="2400" dirty="0" smtClean="0">
                <a:solidFill>
                  <a:schemeClr val="tx1"/>
                </a:solidFill>
              </a:rPr>
              <a:t>(this)</a:t>
            </a:r>
            <a:r>
              <a:rPr lang="ko-KR" altLang="en-US" sz="2400" dirty="0" smtClean="0">
                <a:solidFill>
                  <a:schemeClr val="tx1"/>
                </a:solidFill>
              </a:rPr>
              <a:t>이 무엇인고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P.176~180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x, y, z </a:t>
            </a:r>
            <a:r>
              <a:rPr lang="ko-KR" altLang="en-US" dirty="0" smtClean="0"/>
              <a:t>라는 감 떨어지는 변수 대신에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고추라는 이름을 사용하면 어떨까요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99" y="1838793"/>
            <a:ext cx="7353001" cy="39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이것</a:t>
            </a:r>
            <a:r>
              <a:rPr lang="en-US" altLang="ko-KR" sz="2400" dirty="0" smtClean="0">
                <a:solidFill>
                  <a:schemeClr val="tx1"/>
                </a:solidFill>
              </a:rPr>
              <a:t>(this)</a:t>
            </a:r>
            <a:r>
              <a:rPr lang="ko-KR" altLang="en-US" sz="2400" dirty="0" smtClean="0">
                <a:solidFill>
                  <a:schemeClr val="tx1"/>
                </a:solidFill>
              </a:rPr>
              <a:t>이 무엇인고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P.176~180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66FF"/>
                </a:solidFill>
              </a:rPr>
              <a:t>우리</a:t>
            </a:r>
            <a:r>
              <a:rPr lang="ko-KR" altLang="en-US" dirty="0" smtClean="0"/>
              <a:t> 클래스에 있는 변수를 지칭하는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라는 수식어가 등장합니다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705" t="1296" r="20803" b="2958"/>
          <a:stretch/>
        </p:blipFill>
        <p:spPr>
          <a:xfrm>
            <a:off x="1253066" y="1888066"/>
            <a:ext cx="5367867" cy="3640667"/>
          </a:xfrm>
          <a:prstGeom prst="roundRect">
            <a:avLst>
              <a:gd name="adj" fmla="val 5039"/>
            </a:avLst>
          </a:prstGeom>
        </p:spPr>
      </p:pic>
      <p:grpSp>
        <p:nvGrpSpPr>
          <p:cNvPr id="9" name="그룹 8"/>
          <p:cNvGrpSpPr/>
          <p:nvPr/>
        </p:nvGrpSpPr>
        <p:grpSpPr>
          <a:xfrm>
            <a:off x="7058039" y="4088970"/>
            <a:ext cx="1854871" cy="2220740"/>
            <a:chOff x="6806529" y="2505731"/>
            <a:chExt cx="1404408" cy="16814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495037" y="4341101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this</a:t>
            </a:r>
            <a:r>
              <a:rPr lang="ko-KR" altLang="en-US" sz="1400" dirty="0" smtClean="0"/>
              <a:t>라고 쓰고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우리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라고 읽어요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36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이것</a:t>
            </a:r>
            <a:r>
              <a:rPr lang="en-US" altLang="ko-KR" sz="2400" dirty="0" smtClean="0">
                <a:solidFill>
                  <a:schemeClr val="tx1"/>
                </a:solidFill>
              </a:rPr>
              <a:t>(this)</a:t>
            </a:r>
            <a:r>
              <a:rPr lang="ko-KR" altLang="en-US" sz="2400" dirty="0" smtClean="0">
                <a:solidFill>
                  <a:schemeClr val="tx1"/>
                </a:solidFill>
              </a:rPr>
              <a:t>이 무엇인고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P.176~180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코딩 실습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5" y="2235922"/>
            <a:ext cx="5573492" cy="4175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685" t="3393" r="10361" b="4747"/>
          <a:stretch/>
        </p:blipFill>
        <p:spPr>
          <a:xfrm>
            <a:off x="4205817" y="1201456"/>
            <a:ext cx="4842933" cy="2667001"/>
          </a:xfrm>
          <a:prstGeom prst="roundRect">
            <a:avLst>
              <a:gd name="adj" fmla="val 7461"/>
            </a:avLst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3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란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P.152~155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선물세트와 클래스의 공통점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99" y="2160526"/>
            <a:ext cx="6269401" cy="24379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68374" y="4751628"/>
            <a:ext cx="540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 저것 필요한 것들을 하나로 묶어서 판매합니다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957" y="5799171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 저것 필요한 </a:t>
            </a:r>
            <a:r>
              <a:rPr lang="ko-KR" altLang="en-US" dirty="0" smtClean="0">
                <a:solidFill>
                  <a:srgbClr val="0066FF"/>
                </a:solidFill>
              </a:rPr>
              <a:t>기능</a:t>
            </a:r>
            <a:r>
              <a:rPr lang="ko-KR" altLang="en-US" dirty="0" smtClean="0"/>
              <a:t>들을 하나로 묶어서 </a:t>
            </a:r>
            <a:r>
              <a:rPr lang="ko-KR" altLang="en-US" dirty="0" smtClean="0">
                <a:solidFill>
                  <a:srgbClr val="0066FF"/>
                </a:solidFill>
              </a:rPr>
              <a:t>사용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>
            <a:off x="4236507" y="5274128"/>
            <a:ext cx="728133" cy="3739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란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P.152~155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이름이 </a:t>
            </a:r>
            <a:r>
              <a:rPr lang="ko-KR" altLang="en-US" dirty="0" smtClean="0"/>
              <a:t>클래스일까요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00" y="1838793"/>
            <a:ext cx="3663600" cy="16360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99" y="3742865"/>
            <a:ext cx="6269401" cy="243793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545791" y="1388123"/>
            <a:ext cx="1854871" cy="2220740"/>
            <a:chOff x="6806529" y="2505731"/>
            <a:chExt cx="1404408" cy="168142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998712" y="1608000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분류해서 묶어 </a:t>
            </a:r>
            <a:r>
              <a:rPr lang="ko-KR" altLang="en-US" sz="1400" dirty="0" smtClean="0"/>
              <a:t>사용한</a:t>
            </a:r>
            <a:r>
              <a:rPr lang="ko-KR" altLang="en-US" sz="1400" dirty="0" smtClean="0"/>
              <a:t>다는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08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란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P.152~155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클래스를 쓰면 어떤 장점이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99" y="1918145"/>
            <a:ext cx="6630601" cy="371833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193879" y="3908087"/>
            <a:ext cx="1854871" cy="2220740"/>
            <a:chOff x="6806529" y="2505731"/>
            <a:chExt cx="1404408" cy="168142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46800" y="4127964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그래서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모듈이라고도 불려요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44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란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4</a:t>
            </a:r>
            <a:r>
              <a:rPr lang="en-US" altLang="ko-KR" sz="1200" dirty="0" smtClean="0">
                <a:solidFill>
                  <a:schemeClr val="tx1"/>
                </a:solidFill>
              </a:rPr>
              <a:t>/4  P.152~155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671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클래스를 기반으로 하는 프로그래밍 언어의 이름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0350" y="2266950"/>
            <a:ext cx="671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객체 지향형 프로그래밍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Object Oriented Programming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 smtClean="0"/>
              <a:t>OOP</a:t>
            </a:r>
            <a:endParaRPr lang="ko-KR" altLang="en-US" sz="2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193879" y="3908087"/>
            <a:ext cx="1854871" cy="2220740"/>
            <a:chOff x="6806529" y="2505731"/>
            <a:chExt cx="1404408" cy="168142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46800" y="4127964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객체</a:t>
            </a:r>
            <a:r>
              <a:rPr lang="en-US" altLang="ko-KR" sz="1400" dirty="0" smtClean="0"/>
              <a:t>Object</a:t>
            </a:r>
            <a:r>
              <a:rPr lang="ko-KR" altLang="en-US" sz="1400" dirty="0" smtClean="0"/>
              <a:t>는 하나의 물건을 뜻해요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나만의 변수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만들어 보기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1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P.156~165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일반참치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야채참치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고추참치를 </a:t>
            </a:r>
            <a:r>
              <a:rPr lang="ko-KR" altLang="en-US" dirty="0" smtClean="0"/>
              <a:t>조합해서 만들 수 있는 참치선물세트 </a:t>
            </a:r>
            <a:r>
              <a:rPr lang="ko-KR" altLang="en-US" dirty="0" smtClean="0"/>
              <a:t>클래스입니다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51"/>
          <a:stretch/>
        </p:blipFill>
        <p:spPr>
          <a:xfrm>
            <a:off x="1282112" y="1668662"/>
            <a:ext cx="6871288" cy="1855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55" y="3693699"/>
            <a:ext cx="5934334" cy="255835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193879" y="3908087"/>
            <a:ext cx="1854871" cy="2220740"/>
            <a:chOff x="6806529" y="2505731"/>
            <a:chExt cx="1404408" cy="168142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/>
            <a:srcRect l="66746" t="9032" r="2941" b="12950"/>
            <a:stretch/>
          </p:blipFill>
          <p:spPr>
            <a:xfrm>
              <a:off x="6806529" y="2505731"/>
              <a:ext cx="1404408" cy="1681424"/>
            </a:xfrm>
            <a:prstGeom prst="rect">
              <a:avLst/>
            </a:prstGeom>
          </p:spPr>
        </p:pic>
        <p:sp>
          <p:nvSpPr>
            <p:cNvPr id="22" name="타원 21"/>
            <p:cNvSpPr/>
            <p:nvPr/>
          </p:nvSpPr>
          <p:spPr>
            <a:xfrm>
              <a:off x="7137400" y="2587254"/>
              <a:ext cx="971937" cy="6686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46800" y="4127964"/>
            <a:ext cx="1236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아직 세트를 만든 게 아니에요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44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나만의 변수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만들어 보기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2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P.156~165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참치선물세트 클래스를 이용해서 참치</a:t>
            </a:r>
            <a:r>
              <a:rPr lang="en-US" altLang="ko-KR" dirty="0" smtClean="0"/>
              <a:t>03</a:t>
            </a:r>
            <a:r>
              <a:rPr lang="ko-KR" altLang="en-US" dirty="0" smtClean="0"/>
              <a:t>호 세트를 만들어 보겠습니다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99" y="3014771"/>
            <a:ext cx="4798801" cy="1164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07" y="1910969"/>
            <a:ext cx="2476800" cy="989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716" y="4462305"/>
            <a:ext cx="7146601" cy="18753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l="48812"/>
          <a:stretch/>
        </p:blipFill>
        <p:spPr>
          <a:xfrm>
            <a:off x="6089439" y="1989352"/>
            <a:ext cx="2599594" cy="21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>
            <a:off x="0" y="1"/>
            <a:ext cx="9144000" cy="933450"/>
          </a:xfrm>
          <a:prstGeom prst="round1Rect">
            <a:avLst>
              <a:gd name="adj" fmla="val 0"/>
            </a:avLst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나만의 변수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만들어 보기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3</a:t>
            </a:r>
            <a:r>
              <a:rPr lang="en-US" altLang="ko-KR" sz="1200" dirty="0" smtClean="0">
                <a:solidFill>
                  <a:schemeClr val="tx1"/>
                </a:solidFill>
              </a:rPr>
              <a:t>/5  P.156~165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01456"/>
            <a:ext cx="877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인스턴스</a:t>
            </a:r>
            <a:r>
              <a:rPr lang="en-US" altLang="ko-KR" dirty="0" smtClean="0"/>
              <a:t>(instance)? </a:t>
            </a:r>
            <a:endParaRPr lang="ko-KR" altLang="en-US" dirty="0"/>
          </a:p>
        </p:txBody>
      </p:sp>
      <p:pic>
        <p:nvPicPr>
          <p:cNvPr id="7" name="Picture 2" descr="http://image.kyobobook.co.kr/images/book/xlarge/185/x979116303118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0512" r="873" b="16297"/>
          <a:stretch/>
        </p:blipFill>
        <p:spPr bwMode="auto">
          <a:xfrm>
            <a:off x="8329317" y="85724"/>
            <a:ext cx="719433" cy="71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5673" y="6621174"/>
            <a:ext cx="6769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본 교재에 실린 모든 내용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디자인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이미지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편집구성에 대한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판면권과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 저작권은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</a:rPr>
              <a:t>이지스퍼블리싱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㈜와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첫 코딩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‘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지은이에게 있습니다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2" y="1750950"/>
            <a:ext cx="5005201" cy="3007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" r="49114"/>
          <a:stretch/>
        </p:blipFill>
        <p:spPr>
          <a:xfrm>
            <a:off x="5647206" y="1398516"/>
            <a:ext cx="3505261" cy="18559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r="49600"/>
          <a:stretch/>
        </p:blipFill>
        <p:spPr>
          <a:xfrm>
            <a:off x="5542133" y="4612576"/>
            <a:ext cx="3601867" cy="1875334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6824133" y="3138911"/>
            <a:ext cx="1161342" cy="1593267"/>
          </a:xfrm>
          <a:prstGeom prst="downArrow">
            <a:avLst>
              <a:gd name="adj1" fmla="val 74787"/>
              <a:gd name="adj2" fmla="val 3906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l="25371" t="44188" r="55925" b="44872"/>
          <a:stretch/>
        </p:blipFill>
        <p:spPr>
          <a:xfrm>
            <a:off x="5708391" y="3364661"/>
            <a:ext cx="3340359" cy="10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1065</Words>
  <Application>Microsoft Office PowerPoint</Application>
  <PresentationFormat>화면 슬라이드 쇼(4:3)</PresentationFormat>
  <Paragraphs>128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DKJ</dc:creator>
  <cp:lastModifiedBy>leesue</cp:lastModifiedBy>
  <cp:revision>75</cp:revision>
  <dcterms:created xsi:type="dcterms:W3CDTF">2019-11-25T14:34:57Z</dcterms:created>
  <dcterms:modified xsi:type="dcterms:W3CDTF">2019-12-02T01:05:35Z</dcterms:modified>
</cp:coreProperties>
</file>