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4BA"/>
    <a:srgbClr val="5CAFCC"/>
    <a:srgbClr val="FFF8DC"/>
    <a:srgbClr val="7E99B3"/>
    <a:srgbClr val="0066FF"/>
    <a:srgbClr val="E4E7F4"/>
    <a:srgbClr val="E5DDC6"/>
    <a:srgbClr val="FFFF00"/>
    <a:srgbClr val="FF0000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mblr_o6gyh6DWQA1vsskleo1_1280.png DC코믹스 히어로 소개 시리즈 (1) - 슈퍼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41" y="5125354"/>
            <a:ext cx="1062915" cy="1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‘super’ </a:t>
            </a:r>
            <a:r>
              <a:rPr lang="ko-KR" altLang="en-US" dirty="0" smtClean="0"/>
              <a:t>선입관 깨기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6" y="1799912"/>
            <a:ext cx="6217801" cy="304580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674533" y="4953000"/>
            <a:ext cx="1515534" cy="1388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672032" y="4953000"/>
            <a:ext cx="1515534" cy="1388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5827279" y="4400434"/>
            <a:ext cx="1854871" cy="2220740"/>
            <a:chOff x="6806529" y="2505731"/>
            <a:chExt cx="1404408" cy="168142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21" name="타원 2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80200" y="4620311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슈퍼맨의 슈퍼가 아니에요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8341" y="6448820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DC Comics/Time Warner©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508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슈퍼클래스의 모든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로 호출할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73" y="2067393"/>
            <a:ext cx="7172401" cy="3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호출하니 새로 추가된 변수의 값들이 보이지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65" y="1838793"/>
            <a:ext cx="7017601" cy="45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슈퍼클래스인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참치선물세트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확인해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084766"/>
            <a:ext cx="69918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서브클래스에 덮어쓰기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Overide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024" b="2047"/>
          <a:stretch/>
        </p:blipFill>
        <p:spPr>
          <a:xfrm>
            <a:off x="67823" y="1549641"/>
            <a:ext cx="7017601" cy="510540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41800" y="5619958"/>
            <a:ext cx="1659466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813" t="3531" r="3027" b="4779"/>
          <a:stretch/>
        </p:blipFill>
        <p:spPr>
          <a:xfrm>
            <a:off x="5314803" y="2818402"/>
            <a:ext cx="3676887" cy="1918010"/>
          </a:xfrm>
          <a:prstGeom prst="roundRect">
            <a:avLst>
              <a:gd name="adj" fmla="val 10553"/>
            </a:avLst>
          </a:prstGeom>
        </p:spPr>
      </p:pic>
      <p:sp>
        <p:nvSpPr>
          <p:cNvPr id="12" name="자유형 11"/>
          <p:cNvSpPr/>
          <p:nvPr/>
        </p:nvSpPr>
        <p:spPr>
          <a:xfrm>
            <a:off x="5918200" y="4453468"/>
            <a:ext cx="2311400" cy="1515533"/>
          </a:xfrm>
          <a:custGeom>
            <a:avLst/>
            <a:gdLst>
              <a:gd name="connsiteX0" fmla="*/ 0 w 2311400"/>
              <a:gd name="connsiteY0" fmla="*/ 1515533 h 1515533"/>
              <a:gd name="connsiteX1" fmla="*/ 2311400 w 2311400"/>
              <a:gd name="connsiteY1" fmla="*/ 1515533 h 1515533"/>
              <a:gd name="connsiteX2" fmla="*/ 2311400 w 2311400"/>
              <a:gd name="connsiteY2" fmla="*/ 0 h 151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400" h="1515533">
                <a:moveTo>
                  <a:pt x="0" y="1515533"/>
                </a:moveTo>
                <a:lnTo>
                  <a:pt x="2311400" y="1515533"/>
                </a:lnTo>
                <a:lnTo>
                  <a:pt x="2311400" y="0"/>
                </a:ln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수정된 결과를 확인해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9" y="1589776"/>
            <a:ext cx="6966001" cy="18688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99" y="3690933"/>
            <a:ext cx="6785401" cy="24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오버라이드와</a:t>
            </a:r>
            <a:r>
              <a:rPr lang="ko-KR" altLang="en-US" dirty="0" smtClean="0"/>
              <a:t> 비슷한 올라타기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오버로드</a:t>
            </a:r>
            <a:r>
              <a:rPr lang="en-US" altLang="ko-KR" dirty="0" smtClean="0"/>
              <a:t>, Overload)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9260"/>
            <a:ext cx="6675139" cy="49473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640" t="2843" r="1845" b="3840"/>
          <a:stretch/>
        </p:blipFill>
        <p:spPr>
          <a:xfrm>
            <a:off x="4287602" y="1570788"/>
            <a:ext cx="4696883" cy="14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10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오버로드는 이미 있는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입력 변수만 다르게 해서 올라타는 </a:t>
            </a:r>
            <a:r>
              <a:rPr lang="ko-KR" altLang="en-US" dirty="0" err="1" smtClean="0"/>
              <a:t>메서드입니다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99" y="2353832"/>
            <a:ext cx="6888601" cy="3860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33" y="1947091"/>
            <a:ext cx="3637800" cy="119633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11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</a:t>
            </a:r>
            <a:r>
              <a:rPr lang="ko-KR" altLang="en-US" dirty="0"/>
              <a:t>실</a:t>
            </a:r>
            <a:r>
              <a:rPr lang="ko-KR" altLang="en-US" dirty="0" smtClean="0"/>
              <a:t>습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99" y="1662266"/>
            <a:ext cx="6914401" cy="46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클래스를 가족으로 묶기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P.199~202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클래스의 이름은 다르지만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가족으로 묶을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1570788"/>
            <a:ext cx="7017601" cy="248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99" y="4240350"/>
            <a:ext cx="7146601" cy="1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4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P.181~211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35942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클래스에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메서드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추가하기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P.181~186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남이 만든 클래스 재활용하는 법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P.187~198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여러 클래스를 가족으로 묶기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P.199~202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클래스에 소유권 붙이기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P.203~209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걱정할 필요 없는 진짜 코딩환경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P.210~211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 종합선물세트 클래스를 열어보자</a:t>
            </a:r>
            <a:r>
              <a:rPr lang="en-US" altLang="ko-KR" dirty="0" smtClean="0"/>
              <a:t>!(2/2)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클래스를 가족으로 묶기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P.199~202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이때 사용되는 코드가 </a:t>
            </a:r>
            <a:r>
              <a:rPr lang="en-US" altLang="ko-KR" dirty="0" smtClean="0"/>
              <a:t>package(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24" y="1838793"/>
            <a:ext cx="5624401" cy="28582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130604" y="3763097"/>
            <a:ext cx="1854871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83525" y="3982974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같은 패키지면 하나처럼 동작해요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27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여러 클래스를 가족으로 묶기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P.199~202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9" y="2174466"/>
            <a:ext cx="6940201" cy="25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클래스에 소유권 붙이기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P.203~209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안의 </a:t>
            </a:r>
            <a:r>
              <a:rPr lang="ko-KR" altLang="en-US" dirty="0" smtClean="0"/>
              <a:t>변수 또는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소유권을 붙일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18955" y="1523163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16" y="1892495"/>
            <a:ext cx="3895800" cy="16813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673" y="3895536"/>
            <a:ext cx="658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한글 정식명칭은 접근 제어자</a:t>
            </a:r>
            <a:r>
              <a:rPr lang="en-US" altLang="ko-KR" dirty="0" smtClean="0"/>
              <a:t>(Access Modifier)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영문을 직 </a:t>
            </a:r>
            <a:r>
              <a:rPr lang="ko-KR" altLang="en-US" dirty="0" smtClean="0"/>
              <a:t>번역하면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</a:t>
            </a:r>
            <a:r>
              <a:rPr lang="ko-KR" altLang="en-US" dirty="0" smtClean="0"/>
              <a:t>수식어입니다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접근에 대한 권한을 정해주기 위해 변수 또는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앞에 붙이는 수식어라는 뜻입니다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클래스에 소유권 붙이기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P.203~209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제어자에는</a:t>
            </a:r>
            <a:r>
              <a:rPr lang="ko-KR" altLang="en-US" dirty="0" smtClean="0"/>
              <a:t> 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종류가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9" y="2245600"/>
            <a:ext cx="7043401" cy="2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클래스에 소유권 붙이기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P.203~209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또는 변수 앞에 붙이면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같이 동작합니다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335"/>
          <a:stretch/>
        </p:blipFill>
        <p:spPr>
          <a:xfrm>
            <a:off x="0" y="1637463"/>
            <a:ext cx="6037131" cy="49728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213" b="3367"/>
          <a:stretch/>
        </p:blipFill>
        <p:spPr>
          <a:xfrm>
            <a:off x="4491037" y="4255222"/>
            <a:ext cx="4638675" cy="1812203"/>
          </a:xfrm>
          <a:prstGeom prst="roundRect">
            <a:avLst>
              <a:gd name="adj" fmla="val 10064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08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클래스에 소유권 붙이기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P.203~209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제어자는</a:t>
            </a:r>
            <a:r>
              <a:rPr lang="ko-KR" altLang="en-US" dirty="0" smtClean="0"/>
              <a:t> 보통 변수의 직접적인 수정을 </a:t>
            </a:r>
            <a:r>
              <a:rPr lang="ko-KR" altLang="en-US" dirty="0" smtClean="0"/>
              <a:t>막는 데 </a:t>
            </a:r>
            <a:r>
              <a:rPr lang="ko-KR" altLang="en-US" dirty="0" smtClean="0"/>
              <a:t>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777" t="2427" r="43432" b="4729"/>
          <a:stretch/>
        </p:blipFill>
        <p:spPr>
          <a:xfrm>
            <a:off x="306519" y="1663925"/>
            <a:ext cx="3816748" cy="2533650"/>
          </a:xfrm>
          <a:prstGeom prst="roundRect">
            <a:avLst>
              <a:gd name="adj" fmla="val 6517"/>
            </a:avLst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247" t="1281" r="9667" b="2108"/>
          <a:stretch/>
        </p:blipFill>
        <p:spPr>
          <a:xfrm>
            <a:off x="4336861" y="1634987"/>
            <a:ext cx="4635897" cy="4919897"/>
          </a:xfrm>
          <a:prstGeom prst="roundRect">
            <a:avLst>
              <a:gd name="adj" fmla="val 5135"/>
            </a:avLst>
          </a:prstGeom>
        </p:spPr>
      </p:pic>
      <p:sp>
        <p:nvSpPr>
          <p:cNvPr id="9" name="TextBox 8"/>
          <p:cNvSpPr txBox="1"/>
          <p:nvPr/>
        </p:nvSpPr>
        <p:spPr>
          <a:xfrm>
            <a:off x="5609168" y="3813856"/>
            <a:ext cx="594304" cy="169277"/>
          </a:xfrm>
          <a:prstGeom prst="rect">
            <a:avLst/>
          </a:prstGeom>
          <a:solidFill>
            <a:srgbClr val="FFF8DC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rgbClr val="5CAF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ko-KR" altLang="en-US" sz="1100" dirty="0" smtClean="0">
                <a:solidFill>
                  <a:srgbClr val="5CAF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</a:t>
            </a:r>
            <a:endParaRPr lang="ko-KR" altLang="en-US" sz="1100" dirty="0">
              <a:solidFill>
                <a:srgbClr val="5CAF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7730" y="5523594"/>
            <a:ext cx="594304" cy="169277"/>
          </a:xfrm>
          <a:prstGeom prst="rect">
            <a:avLst/>
          </a:prstGeom>
          <a:solidFill>
            <a:srgbClr val="FFF8DC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rgbClr val="79A4B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ko-KR" altLang="en-US" sz="1100" dirty="0" smtClean="0">
                <a:solidFill>
                  <a:srgbClr val="5CAF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</a:t>
            </a:r>
            <a:endParaRPr lang="ko-KR" altLang="en-US" sz="1100" dirty="0">
              <a:solidFill>
                <a:srgbClr val="5CAF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7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클래스에 소유권 붙이기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P.203~209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73" y="1718299"/>
            <a:ext cx="6966001" cy="46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걱정할 </a:t>
            </a:r>
            <a:r>
              <a:rPr lang="ko-KR" altLang="en-US" sz="2400" dirty="0">
                <a:solidFill>
                  <a:schemeClr val="tx1"/>
                </a:solidFill>
              </a:rPr>
              <a:t>필요 없는 진짜 코딩환경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P.210~211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  <a:r>
              <a:rPr lang="ko-KR" altLang="en-US" dirty="0" smtClean="0"/>
              <a:t>에서는 편의를 위해 다양한 자동완성 기능을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99" y="1838793"/>
            <a:ext cx="7069201" cy="2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걱정할 </a:t>
            </a:r>
            <a:r>
              <a:rPr lang="ko-KR" altLang="en-US" sz="2400" dirty="0">
                <a:solidFill>
                  <a:schemeClr val="tx1"/>
                </a:solidFill>
              </a:rPr>
              <a:t>필요 없는 진짜 코딩환경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2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P.210~211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  <a:r>
              <a:rPr lang="ko-KR" altLang="en-US" dirty="0" smtClean="0"/>
              <a:t>에서는 편의를 위해 다양한 자동완성 기능을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1732532"/>
            <a:ext cx="6991801" cy="3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걱정할 </a:t>
            </a:r>
            <a:r>
              <a:rPr lang="ko-KR" altLang="en-US" sz="2400" dirty="0">
                <a:solidFill>
                  <a:schemeClr val="tx1"/>
                </a:solidFill>
              </a:rPr>
              <a:t>필요 없는 진짜 코딩환경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3</a:t>
            </a:r>
            <a:r>
              <a:rPr lang="en-US" altLang="ko-KR" sz="1200" dirty="0" smtClean="0">
                <a:solidFill>
                  <a:schemeClr val="tx1"/>
                </a:solidFill>
              </a:rPr>
              <a:t>/3  P.210~211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  <a:r>
              <a:rPr lang="ko-KR" altLang="en-US" dirty="0" smtClean="0"/>
              <a:t>에서는 편의를 위해 다양한 자동완성 기능을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99" y="1889967"/>
            <a:ext cx="6579001" cy="27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P.181~186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안에는 </a:t>
            </a:r>
            <a:r>
              <a:rPr lang="ko-KR" altLang="en-US" dirty="0" smtClean="0"/>
              <a:t>변수 뿐만 아니라 </a:t>
            </a:r>
            <a:r>
              <a:rPr lang="ko-KR" altLang="en-US" dirty="0" err="1" smtClean="0"/>
              <a:t>메서드도</a:t>
            </a:r>
            <a:r>
              <a:rPr lang="ko-KR" altLang="en-US" dirty="0" smtClean="0"/>
              <a:t> 추가할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89129" y="4266568"/>
            <a:ext cx="1854871" cy="2220740"/>
            <a:chOff x="6806529" y="2505731"/>
            <a:chExt cx="1404408" cy="16814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42050" y="4486445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캔의 전체 개수를 더해주는 </a:t>
            </a:r>
            <a:r>
              <a:rPr lang="ko-KR" altLang="en-US" sz="1400" dirty="0" err="1" smtClean="0"/>
              <a:t>메서드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440"/>
          <a:stretch/>
        </p:blipFill>
        <p:spPr>
          <a:xfrm>
            <a:off x="1201195" y="1570788"/>
            <a:ext cx="6215605" cy="49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P.181~186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메서드는</a:t>
            </a:r>
            <a:r>
              <a:rPr lang="ko-KR" altLang="en-US" dirty="0"/>
              <a:t> </a:t>
            </a:r>
            <a:r>
              <a:rPr lang="ko-KR" altLang="en-US" dirty="0" smtClean="0"/>
              <a:t>어떻게 사용할까요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844" t="6625" r="20724"/>
          <a:stretch/>
        </p:blipFill>
        <p:spPr>
          <a:xfrm>
            <a:off x="1261532" y="3886200"/>
            <a:ext cx="5410201" cy="2602496"/>
          </a:xfrm>
          <a:prstGeom prst="roundRect">
            <a:avLst>
              <a:gd name="adj" fmla="val 4630"/>
            </a:avLst>
          </a:prstGeom>
        </p:spPr>
      </p:pic>
      <p:grpSp>
        <p:nvGrpSpPr>
          <p:cNvPr id="9" name="그룹 8"/>
          <p:cNvGrpSpPr/>
          <p:nvPr/>
        </p:nvGrpSpPr>
        <p:grpSpPr>
          <a:xfrm>
            <a:off x="1187098" y="1565668"/>
            <a:ext cx="5528027" cy="2254293"/>
            <a:chOff x="1215673" y="1478538"/>
            <a:chExt cx="6769802" cy="276068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r="1440" b="81538"/>
            <a:stretch/>
          </p:blipFill>
          <p:spPr>
            <a:xfrm>
              <a:off x="1215673" y="1478538"/>
              <a:ext cx="6769802" cy="99373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63858" r="1440" b="1694"/>
            <a:stretch/>
          </p:blipFill>
          <p:spPr>
            <a:xfrm>
              <a:off x="1215673" y="2385019"/>
              <a:ext cx="6769802" cy="1854199"/>
            </a:xfrm>
            <a:prstGeom prst="rect">
              <a:avLst/>
            </a:prstGeom>
          </p:spPr>
        </p:pic>
        <p:sp>
          <p:nvSpPr>
            <p:cNvPr id="5" name="자유형 4"/>
            <p:cNvSpPr/>
            <p:nvPr/>
          </p:nvSpPr>
          <p:spPr>
            <a:xfrm>
              <a:off x="1346200" y="2336771"/>
              <a:ext cx="6595533" cy="110123"/>
            </a:xfrm>
            <a:custGeom>
              <a:avLst/>
              <a:gdLst>
                <a:gd name="connsiteX0" fmla="*/ 0 w 6595533"/>
                <a:gd name="connsiteY0" fmla="*/ 101628 h 110123"/>
                <a:gd name="connsiteX1" fmla="*/ 1092200 w 6595533"/>
                <a:gd name="connsiteY1" fmla="*/ 28 h 110123"/>
                <a:gd name="connsiteX2" fmla="*/ 4834467 w 6595533"/>
                <a:gd name="connsiteY2" fmla="*/ 110095 h 110123"/>
                <a:gd name="connsiteX3" fmla="*/ 6595533 w 6595533"/>
                <a:gd name="connsiteY3" fmla="*/ 8495 h 11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5533" h="110123">
                  <a:moveTo>
                    <a:pt x="0" y="101628"/>
                  </a:moveTo>
                  <a:cubicBezTo>
                    <a:pt x="143228" y="50122"/>
                    <a:pt x="286456" y="-1383"/>
                    <a:pt x="1092200" y="28"/>
                  </a:cubicBezTo>
                  <a:cubicBezTo>
                    <a:pt x="1897944" y="1439"/>
                    <a:pt x="3917245" y="108684"/>
                    <a:pt x="4834467" y="110095"/>
                  </a:cubicBezTo>
                  <a:cubicBezTo>
                    <a:pt x="5751689" y="111506"/>
                    <a:pt x="6173611" y="60000"/>
                    <a:pt x="6595533" y="8495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346200" y="2391804"/>
              <a:ext cx="6595533" cy="110123"/>
            </a:xfrm>
            <a:custGeom>
              <a:avLst/>
              <a:gdLst>
                <a:gd name="connsiteX0" fmla="*/ 0 w 6595533"/>
                <a:gd name="connsiteY0" fmla="*/ 101628 h 110123"/>
                <a:gd name="connsiteX1" fmla="*/ 1092200 w 6595533"/>
                <a:gd name="connsiteY1" fmla="*/ 28 h 110123"/>
                <a:gd name="connsiteX2" fmla="*/ 4834467 w 6595533"/>
                <a:gd name="connsiteY2" fmla="*/ 110095 h 110123"/>
                <a:gd name="connsiteX3" fmla="*/ 6595533 w 6595533"/>
                <a:gd name="connsiteY3" fmla="*/ 8495 h 11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5533" h="110123">
                  <a:moveTo>
                    <a:pt x="0" y="101628"/>
                  </a:moveTo>
                  <a:cubicBezTo>
                    <a:pt x="143228" y="50122"/>
                    <a:pt x="286456" y="-1383"/>
                    <a:pt x="1092200" y="28"/>
                  </a:cubicBezTo>
                  <a:cubicBezTo>
                    <a:pt x="1897944" y="1439"/>
                    <a:pt x="3917245" y="108684"/>
                    <a:pt x="4834467" y="110095"/>
                  </a:cubicBezTo>
                  <a:cubicBezTo>
                    <a:pt x="5751689" y="111506"/>
                    <a:pt x="6173611" y="60000"/>
                    <a:pt x="6595533" y="8495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908129" y="4126976"/>
            <a:ext cx="1854871" cy="2220740"/>
            <a:chOff x="6806529" y="2505731"/>
            <a:chExt cx="1404408" cy="168142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61050" y="4346853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총개수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의 값은 </a:t>
            </a:r>
            <a:r>
              <a:rPr lang="en-US" altLang="ko-KR" sz="1400" dirty="0" smtClean="0"/>
              <a:t>18</a:t>
            </a:r>
            <a:r>
              <a:rPr lang="ko-KR" altLang="en-US" sz="1400" dirty="0" smtClean="0"/>
              <a:t>이 되겠네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71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P.181~186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리턴값이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99" y="2205788"/>
            <a:ext cx="7120801" cy="35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P.181~186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리턴값이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9" y="1680432"/>
            <a:ext cx="6940201" cy="25155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74" y="4305610"/>
            <a:ext cx="6914401" cy="18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추가하기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P.181~186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1657332"/>
            <a:ext cx="5562600" cy="48772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464" t="4498" r="21286" b="4650"/>
          <a:stretch/>
        </p:blipFill>
        <p:spPr>
          <a:xfrm>
            <a:off x="4421165" y="1115394"/>
            <a:ext cx="4627585" cy="3170481"/>
          </a:xfrm>
          <a:prstGeom prst="roundRect">
            <a:avLst>
              <a:gd name="adj" fmla="val 7429"/>
            </a:avLst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05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팔고 있던 </a:t>
            </a:r>
            <a:r>
              <a:rPr lang="ko-KR" altLang="en-US" dirty="0" smtClean="0"/>
              <a:t>참치선물세트를 </a:t>
            </a:r>
            <a:r>
              <a:rPr lang="ko-KR" altLang="en-US" dirty="0" smtClean="0"/>
              <a:t>이용해서 </a:t>
            </a:r>
            <a:r>
              <a:rPr lang="ko-KR" altLang="en-US" dirty="0" smtClean="0"/>
              <a:t>특별세트를 </a:t>
            </a:r>
            <a:r>
              <a:rPr lang="ko-KR" altLang="en-US" dirty="0" smtClean="0"/>
              <a:t>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73" y="2010110"/>
            <a:ext cx="6862801" cy="2897067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3014133" y="4614333"/>
            <a:ext cx="2997200" cy="804334"/>
          </a:xfrm>
          <a:custGeom>
            <a:avLst/>
            <a:gdLst>
              <a:gd name="connsiteX0" fmla="*/ 0 w 2997200"/>
              <a:gd name="connsiteY0" fmla="*/ 177800 h 804334"/>
              <a:gd name="connsiteX1" fmla="*/ 0 w 2997200"/>
              <a:gd name="connsiteY1" fmla="*/ 804334 h 804334"/>
              <a:gd name="connsiteX2" fmla="*/ 2997200 w 2997200"/>
              <a:gd name="connsiteY2" fmla="*/ 804334 h 804334"/>
              <a:gd name="connsiteX3" fmla="*/ 2997200 w 2997200"/>
              <a:gd name="connsiteY3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804334">
                <a:moveTo>
                  <a:pt x="0" y="177800"/>
                </a:moveTo>
                <a:lnTo>
                  <a:pt x="0" y="804334"/>
                </a:lnTo>
                <a:lnTo>
                  <a:pt x="2997200" y="804334"/>
                </a:lnTo>
                <a:lnTo>
                  <a:pt x="299720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93966" y="557950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66FF"/>
                </a:solidFill>
              </a:rPr>
              <a:t>활용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0066FF"/>
                </a:solidFill>
              </a:rPr>
              <a:t>확장</a:t>
            </a:r>
            <a:r>
              <a:rPr lang="ko-KR" altLang="en-US" dirty="0" err="1" smtClean="0"/>
              <a:t>받았다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66FF"/>
                </a:solidFill>
              </a:rPr>
              <a:t>상속</a:t>
            </a:r>
            <a:r>
              <a:rPr lang="ko-KR" altLang="en-US" dirty="0" smtClean="0"/>
              <a:t>받았다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9303" y="2074333"/>
            <a:ext cx="1569660" cy="513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dirty="0" smtClean="0"/>
              <a:t>참치선물세트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1103" y="2074333"/>
            <a:ext cx="2122564" cy="513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dirty="0" smtClean="0"/>
              <a:t>특별세트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0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남이 만든 클래스 재활용하는 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/11  P.187~198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3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상속 또는 확장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9" y="2099981"/>
            <a:ext cx="6501601" cy="1758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33" y="3964200"/>
            <a:ext cx="4153800" cy="21469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908129" y="4126976"/>
            <a:ext cx="1854871" cy="2220740"/>
            <a:chOff x="6806529" y="2505731"/>
            <a:chExt cx="1404408" cy="168142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61050" y="4346853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참치선물세트가 특별세트 안에 쏙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53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1241</Words>
  <Application>Microsoft Office PowerPoint</Application>
  <PresentationFormat>화면 슬라이드 쇼(4:3)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87</cp:revision>
  <dcterms:created xsi:type="dcterms:W3CDTF">2019-11-25T14:34:57Z</dcterms:created>
  <dcterms:modified xsi:type="dcterms:W3CDTF">2019-12-02T01:08:20Z</dcterms:modified>
</cp:coreProperties>
</file>