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1" r:id="rId5"/>
    <p:sldId id="272" r:id="rId6"/>
    <p:sldId id="273" r:id="rId7"/>
    <p:sldId id="274" r:id="rId8"/>
    <p:sldId id="270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4BA"/>
    <a:srgbClr val="5CAFCC"/>
    <a:srgbClr val="FFF8DC"/>
    <a:srgbClr val="7E99B3"/>
    <a:srgbClr val="0066FF"/>
    <a:srgbClr val="E4E7F4"/>
    <a:srgbClr val="E5DDC6"/>
    <a:srgbClr val="FFFF00"/>
    <a:srgbClr val="FF0000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392" y="86"/>
      </p:cViewPr>
      <p:guideLst>
        <p:guide orient="horz" pos="16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825" r="873" b="1229"/>
          <a:stretch/>
        </p:blipFill>
        <p:spPr bwMode="auto">
          <a:xfrm>
            <a:off x="2211586" y="294689"/>
            <a:ext cx="4720828" cy="62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01456"/>
            <a:ext cx="81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랜덤 숫자를 이용해서 의사결정을 하기 위해선 다음과 같은 절차를 따릅니다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99" y="1939105"/>
            <a:ext cx="6037201" cy="1144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5673038"/>
            <a:ext cx="3276600" cy="5755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199" y="3704990"/>
            <a:ext cx="3663600" cy="1403267"/>
          </a:xfrm>
          <a:prstGeom prst="rect">
            <a:avLst/>
          </a:prstGeom>
        </p:spPr>
      </p:pic>
      <p:sp>
        <p:nvSpPr>
          <p:cNvPr id="11" name="한쪽 모서리가 둥근 사각형 10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게임 속 ‘아무거나’를 코드로 만들기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P.219~227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01456"/>
            <a:ext cx="81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그럼 앞서 엑셀에서 만든 랜덤 </a:t>
            </a:r>
            <a:r>
              <a:rPr lang="ko-KR" altLang="en-US" dirty="0" err="1" smtClean="0"/>
              <a:t>숫자으로</a:t>
            </a:r>
            <a:r>
              <a:rPr lang="ko-KR" altLang="en-US" dirty="0" smtClean="0"/>
              <a:t> 아래와 같이 의사결정을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00" y="3022514"/>
            <a:ext cx="4308600" cy="2146934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게임 속 ‘아무거나’를 코드로 만들기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P.219~227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01456"/>
            <a:ext cx="81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이런 의사결정 단계를 코드로 만들면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9" y="1761514"/>
            <a:ext cx="7146601" cy="4668934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게임 속 ‘아무거나’를 코드로 만들기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P.219~227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01456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자바를 포함한 대부분의 프로그래밍 언어에는 </a:t>
            </a:r>
            <a:r>
              <a:rPr lang="ko-KR" altLang="en-US" dirty="0" err="1" smtClean="0"/>
              <a:t>랜덤수를</a:t>
            </a:r>
            <a:r>
              <a:rPr lang="ko-KR" altLang="en-US" dirty="0" smtClean="0"/>
              <a:t> 만드는 기본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99" y="3044777"/>
            <a:ext cx="6966001" cy="827733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게임 속 ‘아무거나’를 코드로 만들기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P.219~227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5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01456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모든 과정을 코드로 구현하면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99" y="1838793"/>
            <a:ext cx="6914401" cy="4209801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게임 속 ‘아무거나’를 코드로 만들기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P.219~227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01456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654563"/>
            <a:ext cx="4419600" cy="47710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1654563"/>
            <a:ext cx="4437733" cy="473839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게임 속 ‘아무거나’를 코드로 만들기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8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P.219~227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서커스 곡예의 </a:t>
            </a:r>
            <a:r>
              <a:rPr lang="ko-KR" altLang="en-US" sz="2400" dirty="0" smtClean="0">
                <a:solidFill>
                  <a:schemeClr val="tx1"/>
                </a:solidFill>
              </a:rPr>
              <a:t>그물망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P.228~234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위험한 놀이에는 항상 안전장치가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3369" r="12104"/>
          <a:stretch/>
        </p:blipFill>
        <p:spPr>
          <a:xfrm>
            <a:off x="192700" y="2141799"/>
            <a:ext cx="4114800" cy="3666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99" y="2309932"/>
            <a:ext cx="4773001" cy="33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서커스 곡예의 </a:t>
            </a:r>
            <a:r>
              <a:rPr lang="ko-KR" altLang="en-US" sz="2400" dirty="0" smtClean="0">
                <a:solidFill>
                  <a:schemeClr val="tx1"/>
                </a:solidFill>
              </a:rPr>
              <a:t>그물망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P.228~234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코딩에도 에러의 위험이 있는 곳에 안전장치를 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3369" r="12104" b="13118"/>
          <a:stretch/>
        </p:blipFill>
        <p:spPr>
          <a:xfrm>
            <a:off x="2543174" y="2503171"/>
            <a:ext cx="4114800" cy="318562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flipH="1">
            <a:off x="606409" y="1570788"/>
            <a:ext cx="1901839" cy="2220740"/>
            <a:chOff x="6806529" y="2505731"/>
            <a:chExt cx="1404408" cy="16814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353" y="1888527"/>
            <a:ext cx="123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일단 시도해봐</a:t>
            </a:r>
            <a:r>
              <a:rPr lang="en-US" altLang="ko-KR" sz="1400" dirty="0" smtClean="0"/>
              <a:t>! (Try!)</a:t>
            </a:r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376169" y="4095981"/>
            <a:ext cx="1982478" cy="2220740"/>
            <a:chOff x="6806529" y="2505731"/>
            <a:chExt cx="1404408" cy="168142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43230" y="4286134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위험하면 내가 </a:t>
            </a:r>
            <a:r>
              <a:rPr lang="ko-KR" altLang="en-US" sz="1400" dirty="0" smtClean="0"/>
              <a:t>잡아줄</a:t>
            </a:r>
            <a:r>
              <a:rPr lang="ko-KR" altLang="en-US" sz="1400" dirty="0"/>
              <a:t>게</a:t>
            </a:r>
            <a:r>
              <a:rPr lang="en-US" altLang="ko-KR" sz="1400" dirty="0" smtClean="0"/>
              <a:t>!(</a:t>
            </a:r>
            <a:r>
              <a:rPr lang="en-US" altLang="ko-KR" sz="1400" dirty="0" smtClean="0"/>
              <a:t>Catch!)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53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서커스 곡예의 </a:t>
            </a:r>
            <a:r>
              <a:rPr lang="ko-KR" altLang="en-US" sz="2400" dirty="0" smtClean="0">
                <a:solidFill>
                  <a:schemeClr val="tx1"/>
                </a:solidFill>
              </a:rPr>
              <a:t>그물망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P.228~234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아래와 같은 경우 안전장치가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1974544"/>
            <a:ext cx="6991801" cy="98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99" y="3722325"/>
            <a:ext cx="7017601" cy="21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서커스 곡예의 </a:t>
            </a:r>
            <a:r>
              <a:rPr lang="ko-KR" altLang="en-US" sz="2400" dirty="0" smtClean="0">
                <a:solidFill>
                  <a:schemeClr val="tx1"/>
                </a:solidFill>
              </a:rPr>
              <a:t>그물망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P.228~234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안전장치에 걸린 에러는 아래와 같이 처리할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99" y="1838793"/>
            <a:ext cx="6940201" cy="426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808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357718"/>
            <a:ext cx="938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0</a:t>
            </a:r>
            <a:r>
              <a:rPr lang="en-US" altLang="ko-KR" sz="7200" dirty="0" smtClean="0"/>
              <a:t>5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906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교재 </a:t>
            </a:r>
            <a:r>
              <a:rPr lang="en-US" altLang="ko-KR" sz="1600" dirty="0" smtClean="0">
                <a:latin typeface="+mj-ea"/>
                <a:ea typeface="+mj-ea"/>
              </a:rPr>
              <a:t>P.214~234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100" y="447675"/>
            <a:ext cx="38491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비슷한 변수는 한번에 관리해요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P.214~218</a:t>
            </a: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게임 속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아무거나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를 코드로 만들기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P.219~227</a:t>
            </a:r>
            <a:endParaRPr lang="en-US" altLang="ko-KR" sz="1200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서커스 곡예의 그물망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P.228~234</a:t>
            </a:r>
          </a:p>
        </p:txBody>
      </p:sp>
      <p:sp>
        <p:nvSpPr>
          <p:cNvPr id="11" name="직각 삼각형 10"/>
          <p:cNvSpPr/>
          <p:nvPr/>
        </p:nvSpPr>
        <p:spPr>
          <a:xfrm flipH="1">
            <a:off x="8572500" y="6286500"/>
            <a:ext cx="571500" cy="571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-10800000" flipH="1">
            <a:off x="8572500" y="6286500"/>
            <a:ext cx="571500" cy="571500"/>
          </a:xfrm>
          <a:prstGeom prst="rtTriangle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3444" r="873" b="1229"/>
          <a:stretch/>
        </p:blipFill>
        <p:spPr bwMode="auto">
          <a:xfrm rot="2620310">
            <a:off x="-794768" y="3483510"/>
            <a:ext cx="3763167" cy="43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2064" y="744319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진짜 </a:t>
            </a:r>
            <a:r>
              <a:rPr lang="ko-KR" altLang="en-US" dirty="0" err="1" smtClean="0"/>
              <a:t>코딩하려면</a:t>
            </a:r>
            <a:r>
              <a:rPr lang="ko-KR" altLang="en-US" dirty="0" smtClean="0"/>
              <a:t> 여기까지 </a:t>
            </a:r>
            <a:r>
              <a:rPr lang="ko-KR" altLang="en-US" dirty="0" smtClean="0"/>
              <a:t>알아야 해</a:t>
            </a:r>
            <a:r>
              <a:rPr lang="en-US" altLang="ko-KR" dirty="0" smtClean="0"/>
              <a:t>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서커스 곡예의 </a:t>
            </a:r>
            <a:r>
              <a:rPr lang="ko-KR" altLang="en-US" sz="2400" dirty="0" smtClean="0">
                <a:solidFill>
                  <a:schemeClr val="tx1"/>
                </a:solidFill>
              </a:rPr>
              <a:t>그물망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P.228~234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스마트폰에서</a:t>
            </a:r>
            <a:r>
              <a:rPr lang="ko-KR" altLang="en-US" dirty="0" smtClean="0"/>
              <a:t> 예외처리를 한 경우와 아닌 경우를 비교해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74" y="1606193"/>
            <a:ext cx="6424201" cy="2043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174" y="3777417"/>
            <a:ext cx="2941200" cy="2716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360169" y="3904965"/>
            <a:ext cx="1982478" cy="2220740"/>
            <a:chOff x="6806529" y="2505731"/>
            <a:chExt cx="1404408" cy="168142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76429" y="4107818"/>
            <a:ext cx="1371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예외처리를 하니 신뢰성이 있어 보이네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25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서커스 곡예의 </a:t>
            </a:r>
            <a:r>
              <a:rPr lang="ko-KR" altLang="en-US" sz="2400" dirty="0" smtClean="0">
                <a:solidFill>
                  <a:schemeClr val="tx1"/>
                </a:solidFill>
              </a:rPr>
              <a:t>그물망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P.228~234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18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626" y="1019174"/>
            <a:ext cx="6549124" cy="55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비슷한 변수는 한번에 </a:t>
            </a:r>
            <a:r>
              <a:rPr lang="ko-KR" altLang="en-US" sz="2400" dirty="0" smtClean="0">
                <a:solidFill>
                  <a:schemeClr val="tx1"/>
                </a:solidFill>
              </a:rPr>
              <a:t>관리해요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P.214~218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가지 성적을 변수에 저장해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9" y="1838793"/>
            <a:ext cx="6914401" cy="17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비슷한 변수는 한번에 </a:t>
            </a:r>
            <a:r>
              <a:rPr lang="ko-KR" altLang="en-US" sz="2400" dirty="0" smtClean="0">
                <a:solidFill>
                  <a:schemeClr val="tx1"/>
                </a:solidFill>
              </a:rPr>
              <a:t>관리해요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P.214~218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7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메모리를 하나의 이름으로 묶는 것을 배열이라고 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99" y="1838793"/>
            <a:ext cx="7275601" cy="241853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069929" y="4080301"/>
            <a:ext cx="1854871" cy="2220740"/>
            <a:chOff x="6806529" y="2505731"/>
            <a:chExt cx="1404408" cy="168142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522850" y="4300178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그런데 코드가 더 길어졌네요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35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비슷한 변수는 한번에 </a:t>
            </a:r>
            <a:r>
              <a:rPr lang="ko-KR" altLang="en-US" sz="2400" dirty="0" smtClean="0">
                <a:solidFill>
                  <a:schemeClr val="tx1"/>
                </a:solidFill>
              </a:rPr>
              <a:t>관리해요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P.214~218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7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배열의 장점을 설명하기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배열을 사용하지 않은 예시를 살펴보겠습니다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74" t="1623" r="29629"/>
          <a:stretch/>
        </p:blipFill>
        <p:spPr>
          <a:xfrm>
            <a:off x="1770496" y="1665820"/>
            <a:ext cx="4834467" cy="4860322"/>
          </a:xfrm>
          <a:prstGeom prst="roundRect">
            <a:avLst>
              <a:gd name="adj" fmla="val 4758"/>
            </a:avLst>
          </a:prstGeom>
        </p:spPr>
      </p:pic>
      <p:grpSp>
        <p:nvGrpSpPr>
          <p:cNvPr id="13" name="그룹 12"/>
          <p:cNvGrpSpPr/>
          <p:nvPr/>
        </p:nvGrpSpPr>
        <p:grpSpPr>
          <a:xfrm>
            <a:off x="6823462" y="3235138"/>
            <a:ext cx="1854871" cy="2220740"/>
            <a:chOff x="6806529" y="2505731"/>
            <a:chExt cx="1404408" cy="168142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5" name="타원 14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76383" y="3522761"/>
            <a:ext cx="123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반복하는 </a:t>
            </a:r>
            <a:r>
              <a:rPr lang="ko-KR" altLang="en-US" sz="1400" smtClean="0"/>
              <a:t>것 같은데요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비슷한 변수는 한번에 </a:t>
            </a:r>
            <a:r>
              <a:rPr lang="ko-KR" altLang="en-US" sz="2400" dirty="0" smtClean="0">
                <a:solidFill>
                  <a:schemeClr val="tx1"/>
                </a:solidFill>
              </a:rPr>
              <a:t>관리해요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P.214~218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7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반복되는 것은 </a:t>
            </a:r>
            <a:r>
              <a:rPr lang="ko-KR" altLang="en-US" dirty="0" err="1" smtClean="0"/>
              <a:t>순환문을</a:t>
            </a:r>
            <a:r>
              <a:rPr lang="ko-KR" altLang="en-US" dirty="0" smtClean="0"/>
              <a:t> 사용하면 좋습니다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바로 배열이 사용됩니다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9" y="1931927"/>
            <a:ext cx="7043401" cy="24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비슷한 변수는 한번에 </a:t>
            </a:r>
            <a:r>
              <a:rPr lang="ko-KR" altLang="en-US" sz="2400" dirty="0" smtClean="0">
                <a:solidFill>
                  <a:schemeClr val="tx1"/>
                </a:solidFill>
              </a:rPr>
              <a:t>관리해요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P.214~218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7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16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9" y="1757566"/>
            <a:ext cx="7043401" cy="44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고전게임 </a:t>
            </a:r>
            <a:r>
              <a:rPr lang="ko-KR" altLang="en-US" dirty="0" err="1" smtClean="0"/>
              <a:t>팩맨의</a:t>
            </a:r>
            <a:r>
              <a:rPr lang="ko-KR" altLang="en-US" dirty="0" smtClean="0"/>
              <a:t> 파란색 악당은 어디로 갈까요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58039" y="4037968"/>
            <a:ext cx="1854871" cy="2220740"/>
            <a:chOff x="6806529" y="2505731"/>
            <a:chExt cx="1404408" cy="16814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10960" y="4257845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'</a:t>
            </a:r>
            <a:r>
              <a:rPr lang="ko-KR" altLang="en-US" sz="1400" dirty="0" smtClean="0"/>
              <a:t>무식한</a:t>
            </a:r>
            <a:r>
              <a:rPr lang="en-US" altLang="ko-KR" sz="1400" dirty="0" smtClean="0"/>
              <a:t>‘ </a:t>
            </a:r>
            <a:r>
              <a:rPr lang="ko-KR" altLang="en-US" sz="1400" dirty="0" smtClean="0"/>
              <a:t>컴퓨터가 어떻게 결정하지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60" y="1692211"/>
            <a:ext cx="5745279" cy="2794234"/>
          </a:xfrm>
          <a:prstGeom prst="rect">
            <a:avLst/>
          </a:prstGeom>
        </p:spPr>
      </p:pic>
      <p:sp>
        <p:nvSpPr>
          <p:cNvPr id="15" name="한쪽 모서리가 둥근 사각형 14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게임 속 ‘아무거나’를 코드로 만들기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P.219~227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6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8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01456"/>
            <a:ext cx="81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랜덤 숫자를 </a:t>
            </a:r>
            <a:r>
              <a:rPr lang="ko-KR" altLang="en-US" dirty="0" smtClean="0"/>
              <a:t>알아보겠습니다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엑셀에서 랜덤 숫자를 만들어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99" y="2488644"/>
            <a:ext cx="4515001" cy="1940000"/>
          </a:xfrm>
          <a:prstGeom prst="rect">
            <a:avLst/>
          </a:prstGeom>
        </p:spPr>
      </p:pic>
      <p:sp>
        <p:nvSpPr>
          <p:cNvPr id="15" name="한쪽 모서리가 둥근 사각형 14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게임 속 ‘아무거나’를 코드로 만들기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P.219~227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6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2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1882</TotalTime>
  <Words>888</Words>
  <Application>Microsoft Office PowerPoint</Application>
  <PresentationFormat>화면 슬라이드 쇼(4:3)</PresentationFormat>
  <Paragraphs>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DKJ</dc:creator>
  <cp:lastModifiedBy>leesue</cp:lastModifiedBy>
  <cp:revision>93</cp:revision>
  <dcterms:created xsi:type="dcterms:W3CDTF">2019-11-25T14:34:57Z</dcterms:created>
  <dcterms:modified xsi:type="dcterms:W3CDTF">2019-12-02T01:10:00Z</dcterms:modified>
</cp:coreProperties>
</file>